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1"/>
    <p:sldMasterId id="2147483667" r:id="rId2"/>
    <p:sldMasterId id="2147483668" r:id="rId3"/>
    <p:sldMasterId id="2147483669" r:id="rId4"/>
    <p:sldMasterId id="2147483685" r:id="rId5"/>
    <p:sldMasterId id="2147483698" r:id="rId6"/>
    <p:sldMasterId id="2147483709" r:id="rId7"/>
    <p:sldMasterId id="2147483721" r:id="rId8"/>
    <p:sldMasterId id="2147483733" r:id="rId9"/>
  </p:sldMasterIdLst>
  <p:notesMasterIdLst>
    <p:notesMasterId r:id="rId19"/>
  </p:notesMasterIdLst>
  <p:handoutMasterIdLst>
    <p:handoutMasterId r:id="rId20"/>
  </p:handoutMasterIdLst>
  <p:sldIdLst>
    <p:sldId id="256" r:id="rId10"/>
    <p:sldId id="415" r:id="rId11"/>
    <p:sldId id="416" r:id="rId12"/>
    <p:sldId id="396" r:id="rId13"/>
    <p:sldId id="413" r:id="rId14"/>
    <p:sldId id="403" r:id="rId15"/>
    <p:sldId id="379" r:id="rId16"/>
    <p:sldId id="414" r:id="rId17"/>
    <p:sldId id="327" r:id="rId18"/>
  </p:sldIdLst>
  <p:sldSz cx="12192000" cy="6858000"/>
  <p:notesSz cx="9926638" cy="67976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bold" panose="020B0806030504020204" pitchFamily="34" charset="0"/>
      <p:bold r:id="rId31"/>
    </p:embeddedFont>
    <p:embeddedFont>
      <p:font typeface="Open Sans Light" panose="020B0306030504020204" pitchFamily="34" charset="0"/>
      <p:regular r:id="rId32"/>
      <p:italic r:id="rId3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159"/>
    <a:srgbClr val="E4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7" autoAdjust="0"/>
    <p:restoredTop sz="94694"/>
  </p:normalViewPr>
  <p:slideViewPr>
    <p:cSldViewPr snapToGrid="0">
      <p:cViewPr varScale="1">
        <p:scale>
          <a:sx n="74" d="100"/>
          <a:sy n="74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1483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Beispielgrafik</a:t>
            </a: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25974025464992151"/>
          <c:y val="0.50809517665556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4C781-5F79-46AA-B876-1AEDDE560801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A90C-6208-43A9-98C5-1A67A870B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51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8718-C955-49A2-8F06-2D227C7F140B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115E2-507B-4DDE-BCB1-11D8F7DFFB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56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Session 21/08/2024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115E2-507B-4DDE-BCB1-11D8F7DFFBE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49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15E2-507B-4DDE-BCB1-11D8F7DFFBE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6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115E2-507B-4DDE-BCB1-11D8F7DFFBE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01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115E2-507B-4DDE-BCB1-11D8F7DFFBE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2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115E2-507B-4DDE-BCB1-11D8F7DFFBE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67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13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124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69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452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67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75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7"/>
          <p:cNvGraphicFramePr>
            <a:graphicFrameLocks/>
          </p:cNvGraphicFramePr>
          <p:nvPr/>
        </p:nvGraphicFramePr>
        <p:xfrm>
          <a:off x="5774587" y="2297517"/>
          <a:ext cx="5218676" cy="3711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Diagramm" r:id="rId3" imgW="4578493" imgH="4096867" progId="Excel.Chart.8">
                  <p:embed/>
                </p:oleObj>
              </mc:Choice>
              <mc:Fallback>
                <p:oleObj name="Diagramm" r:id="rId3" imgW="4578493" imgH="4096867" progId="Excel.Chart.8">
                  <p:embed/>
                  <p:pic>
                    <p:nvPicPr>
                      <p:cNvPr id="2" name="Diagramm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4587" y="2297517"/>
                        <a:ext cx="5218676" cy="3711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527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41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35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096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36010-5590-4E4A-84E2-84FCDD80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0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49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36010-5590-4E4A-84E2-84FCDD80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714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16AC3-AF2A-4C5F-8D49-4143ED56E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294087-FE27-44B2-ADA3-C132D04E0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B0474A-FE90-4A9F-9F27-EA229F05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CA314F-5717-4C46-8815-EAFB4C0E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6374A7-6110-4C9E-975C-3C242440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99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760E6-A514-46C7-A8F6-FD781256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D754E6-9E1E-4FB4-954B-3C8FF5C78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49764F-E0B3-449E-A471-452015ED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434678-2195-4AAC-8489-FF1E4BC8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8742D3-ECAD-4CE1-A8ED-DE918CE4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57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98B41-0E91-47F9-9339-A127A40E8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CED12B-6F3A-4276-A28D-55FA510FC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6E21F2-254E-4C23-8519-B9D9D712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45D396-3D19-41D6-817B-702772CD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5405A9-9252-4D7F-9D56-D1AC3705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18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F2F94-D505-4E74-AED7-C13DAB11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A337D7-F8A6-4257-83CD-4723B4AF9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50D7B2-3F82-4675-B83C-C6A0B3C12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667A1C-67B0-4304-B73C-B98E0F15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62A189-86A1-45FC-A035-62996DD3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B052C6-9D45-4343-B788-5C1A89B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063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A75B3-F9E1-4593-817C-9F0A02A3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E1EE77-E143-4DF5-B2B8-85B19F289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6E4197-9507-497E-8546-647A72D31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4D70D9-67B0-42F9-B48F-1E22970AE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35C5013-536C-4DB0-842D-63EEA221C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D1C5EB-347A-40DA-B248-86989807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5753C82-D41B-4A89-A13F-22ECF60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9A96EB-5DF1-488D-9436-81EBC0CD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029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88869-CA18-490C-88C4-B72B4F13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6E6F97-E7A0-4361-8966-E311E6D9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B8FC6D-2C7B-4CD0-B637-788E7D35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34FC71-7FFB-45AD-A8E2-5546116B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089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86DE49-2261-43DC-823A-48A4F3BC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ACE280-5C1B-49D2-9AEA-E9EF3A63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61D42B-3D61-4F64-9312-851C16EF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3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00FF0-83F9-4366-A80E-7E9042F9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02BA0-1F0B-4D17-AE29-5C3B1E6FE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FBDF6F-99AE-4EF2-BD59-9A32157F5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FB0C28-E3F7-4EB2-B73F-4C0E644A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37A3D0-AF7D-4C87-BAEA-843301BF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698C38-FFB2-46D2-A4D7-4C404ED7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068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42DAB-95C4-4A6A-B629-8C91219A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D993BA-9828-474C-A61B-D18C6DDC4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EDAF89-9E84-402C-8778-2E4EA9221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A00AF1-DF1D-4AB4-B625-BCFBBB04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C28A1E-1CED-4786-9F34-01FAD9C8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63CA03-257C-48A0-AB94-1D603E8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48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 userDrawn="1">
            <p:extLst>
              <p:ext uri="{D42A27DB-BD31-4B8C-83A1-F6EECF244321}">
                <p14:modId xmlns:p14="http://schemas.microsoft.com/office/powerpoint/2010/main" val="408703251"/>
              </p:ext>
            </p:extLst>
          </p:nvPr>
        </p:nvGraphicFramePr>
        <p:xfrm>
          <a:off x="5832087" y="2343149"/>
          <a:ext cx="5102613" cy="36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861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8AAB8-E51A-4AA8-9A61-0F62673F3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09AC18-FFEE-4C16-AC49-A3928DDBB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992DB1-111C-44F8-BA0A-01E1619E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AF0B9-7A5A-4B8E-8242-1030A599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6BF00-01DE-44CB-B58F-1015619C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184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2398259-AAD9-4281-89D0-4BB8AA618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F28D19-73D2-40C3-A52D-ED53F9B6B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D52000-1450-4C5C-8F5E-B13FB21B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453F-B2DD-4581-8D77-E417AB215554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8AF559-DF0D-46A6-8297-59D0734F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0AAAB1-D173-4D23-8079-448F0067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42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DC970-F8BC-4FE3-8012-81449F61A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996CE0-72D4-4FF7-8899-6C3AEA0E4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206DA3-6BE6-4B0D-9080-6D47212C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761D9B-1A52-4A93-BEED-28BF41AB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834B46-3AA1-4DEC-BD7D-2A957371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367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F51D8-2ACC-407E-8309-214B4E3AD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386EE0-AA8B-4E8E-8E72-3251C996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C9F292-AAEA-401C-82E8-C6DE91BB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28D48B-3053-453A-8ECC-BA3BCC77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2E0F9C-4251-4D58-96CE-359F97F55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070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A3419-BB6B-4226-8AED-CA1C9A6C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A01CBA-2651-4CC5-9E6B-200373EB5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A65AC9-5CD2-4DC4-8A3A-AAFFD241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1801E7-9C0F-4B79-B4AE-6D35D080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1432C-0F78-4746-AD18-4FE6B8C7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346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3D8BE-1803-4F78-9616-5FD7850A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F35BAE-3B90-454D-9C5C-E68355720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2D50BD-1160-4DA3-97B9-BAB275F04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565891-B8CC-4BF7-A24A-477EE9EA2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3EAC7D-D47B-45F4-BCF5-B974DE52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4FB6FC-30B4-4D0A-85A1-F4AD8808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662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20784-1B5B-4F6C-BA52-F847F3F5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DAEB66-2DA6-4B00-9C57-DE69EF4B7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B8395A-A4FF-4ECE-AC6F-CA55489C5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282068-903B-471F-944E-E9F0F061F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77DB24-D8B1-460E-BFA9-9D6962D64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F689A8A-517F-4F34-A849-148B981B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13945DA-F20D-4914-B8DE-14648A3E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B5B501-4828-4A15-A77E-E4D8E2B0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829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0575B-6E0E-4627-B3D5-B2EEBFD6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66F1A7-F1F2-4104-B352-10BC4AE0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E9392D-A8BA-4519-A651-4679851D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221834-4AB7-4EAD-9C3E-5702AB81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405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310E64-AD92-43A8-9C9D-733D7D6A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CA750D-A998-4E9F-8852-282C0982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33769E-3464-4ECD-9703-B2E3D7DF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901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58A68-0388-4A7A-93CF-0097A542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9A99B9-E3A3-41E5-AB69-F6B4333E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803D61-F979-4C3D-B908-A59B03ECA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C2D43C-265E-4E7B-8931-045A0F53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AF25EF-01CE-4D21-9B74-575C30F4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EC78F3-A4D0-4086-9749-616E232B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74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2457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1498C-64EA-4D2E-989A-780F148B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259C6D-1E96-4EF2-AB9C-3DC179977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E095D0-1B9E-4CA9-893C-5F85E3F8F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C97751-0A4C-4377-BAB1-00FE2E7E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46BF41-DE58-4E42-B158-F025FB3F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9D8B1D-620C-4C6D-81E9-F7628F98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030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36C91-8F25-48C0-A09D-9F1708A8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49EFDE-8D07-40D7-80A1-4D382D994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4F4E2E-F672-4874-92F4-7C256027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EED51D-32A9-4C34-96AC-A96A558E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450200-C80B-43A5-925C-F11C95D7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730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E8DE2D3-5275-4B69-B896-68EB11CB7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316015-713C-4062-935B-6AACD3F99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9E13F1-8184-4446-988E-09377256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0C8FBD-0880-4A79-9093-789EFFF6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53B37-E1F8-44CD-B73C-BEC8CF6D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780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DEAD4-D706-4E44-AB55-8798AE0CD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5ED066-9314-4C24-B6C4-EE88994D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E7B7D-7A77-48AD-A72B-142ADE2A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35605F-4B45-4C46-B789-597A91E1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C7253E-8852-48CE-893F-DE5C9058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313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D942F-0DA0-43F5-9CE4-AFBFB50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2EDC65-0315-4DDB-AB59-8304F5EE9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57B270-6431-412E-A126-93E08BF9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E6619E-69FD-429C-8E58-97AA429E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2A0EF-E85D-4AB0-933A-54F67CD7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155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4178F-318B-4A24-A14C-3574E895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4669EF-68C1-4581-A8FD-51CD58356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17EB30-72B0-4BC6-B320-67927D50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436484-0096-4BCF-BC44-EFB34CE1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FA4D95-9634-4D84-B3FF-E5C26644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079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A8A1B-8D2A-4FCD-AB09-28076476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42195B-DCFF-46EE-819D-D87F09801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A212C9-4F38-413D-B141-9BBD7B8F6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862068-DC47-49C1-81E1-0FB2DABC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D9B24D-DAE5-494B-B88B-F69EB1B8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24A055-3C42-4FC6-A6F6-6C80E4F8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442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F2EE7-51B1-4B81-99AB-6839B63B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C03858-06D5-4449-A81E-7CB4A7DDF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F995D8-776A-4259-A181-680D7EAD7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18D4E7-A3C4-44CD-9777-3C5F3D7F7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B805DA-326D-4CA0-9EFF-E9DC53D8D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E08C65-1140-478D-9C40-BB0D2B05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EFDDA7-4096-4296-9765-EB487283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BB888A-298D-4F4F-97C2-3439CB70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109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66061-5356-4FB2-AA7B-E7F66134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E9C372-16E5-469A-ADA2-BFA64DF3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CC559D-0220-4F0A-B001-83162464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E81B99-C612-4A7E-B714-83784638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086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7C3B4A-6A84-4C49-A659-272D4EA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F93310-31B5-4494-BAAE-EC3EF45B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C91E82-AC8A-4E0C-85F2-AC95317B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19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44997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DF4B7-A817-4F89-B93E-3A8AEA07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2C9FA-BE13-4E5E-95B6-7B237DE2B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EE9A16-0DA3-4AC8-8793-F201D455C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571E0F-0939-4A5E-A853-76F65213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F77E99-F77D-4CC0-A94B-C9AB3B97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9A1CE0-E90A-49D8-BB3B-FB3878D9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7942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69B27-0B66-4E5E-AF04-EBE85B8D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991F137-0418-4BFB-BDB4-26F5B9BE9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197234-486C-4008-BB08-8442DEBC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3BA014-13B4-40B0-A93A-E109814F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D769B-CFAF-402A-BF94-C4EA69BB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AECE02-3EAD-40F6-8B29-620C67FE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515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84ADC-A829-4E14-9E40-0B056C86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95EED0-05FD-4B0C-90F4-6CE29DAA3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D02C63-7548-4A48-BC5E-FC1A9600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6F5EC8-0A4E-454B-8BE9-5F40E97A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743970-5E33-476B-A0EB-76CE44F4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545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85C32B-54EB-4E02-B401-01FF6A0AE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615439-3B82-47AA-B6EA-72A8AC493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F7B553-9941-4971-AB7B-D8A8424D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A91786-C079-44BA-9134-5657FBA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E29FA1-856B-40FB-A32A-FB4A3F97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45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595315" y="710067"/>
            <a:ext cx="9144000" cy="5717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50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de-DE" dirty="0"/>
              <a:t>Headlines mit </a:t>
            </a:r>
            <a:r>
              <a:rPr lang="de-DE" dirty="0" err="1"/>
              <a:t>Bullets</a:t>
            </a:r>
            <a:endParaRPr lang="de-DE" dirty="0"/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95313" y="1681842"/>
            <a:ext cx="11087779" cy="4482194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rgbClr val="E40042"/>
              </a:buClr>
              <a:buSzPct val="80000"/>
              <a:buFont typeface="Wingdings" panose="05000000000000000000" pitchFamily="2" charset="2"/>
              <a:buChar char=""/>
              <a:defRPr sz="20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514337" indent="-171446">
              <a:buClr>
                <a:srgbClr val="E40042"/>
              </a:buClr>
              <a:buFont typeface="Wingdings" panose="05000000000000000000" pitchFamily="2" charset="2"/>
              <a:buChar char="§"/>
              <a:defRPr sz="18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2pPr>
            <a:lvl3pPr marL="857228" indent="-171446">
              <a:buClr>
                <a:srgbClr val="E40042"/>
              </a:buClr>
              <a:buFont typeface="Wingdings" panose="05000000000000000000" pitchFamily="2" charset="2"/>
              <a:buChar char="§"/>
              <a:defRPr sz="18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3pPr>
            <a:lvl4pPr marL="1200120" indent="-171446">
              <a:buClr>
                <a:srgbClr val="E40042"/>
              </a:buClr>
              <a:buFont typeface="Wingdings" panose="05000000000000000000" pitchFamily="2" charset="2"/>
              <a:buChar char="§"/>
              <a:defRPr sz="18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4pPr>
            <a:lvl5pPr marL="1543012" indent="-171446">
              <a:buClr>
                <a:srgbClr val="E40042"/>
              </a:buClr>
              <a:buFont typeface="Wingdings" panose="05000000000000000000" pitchFamily="2" charset="2"/>
              <a:buChar char="§"/>
              <a:defRPr sz="18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5pPr>
          </a:lstStyle>
          <a:p>
            <a:pPr lvl="0"/>
            <a:r>
              <a:rPr lang="de-DE" dirty="0"/>
              <a:t> 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668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12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3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" y="-95855"/>
            <a:ext cx="12192478" cy="6857732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504825" y="1994716"/>
            <a:ext cx="9144000" cy="34726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buClr>
                <a:srgbClr val="E40042"/>
              </a:buClr>
              <a:buSzPct val="75000"/>
              <a:buFont typeface="Wingdings" panose="05000000000000000000" pitchFamily="2" charset="2"/>
              <a:buChar char="n"/>
            </a:pPr>
            <a:endParaRPr lang="de-DE" sz="2400" b="1" dirty="0">
              <a:solidFill>
                <a:srgbClr val="42515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" name="Untertitel 2"/>
          <p:cNvSpPr txBox="1">
            <a:spLocks/>
          </p:cNvSpPr>
          <p:nvPr userDrawn="1"/>
        </p:nvSpPr>
        <p:spPr>
          <a:xfrm>
            <a:off x="504825" y="6471466"/>
            <a:ext cx="9144000" cy="290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de-DE" sz="1000" b="0" i="0" u="none" strike="noStrike" kern="1200" baseline="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14. September 2022| Welcome Day</a:t>
            </a:r>
          </a:p>
        </p:txBody>
      </p:sp>
    </p:spTree>
    <p:extLst>
      <p:ext uri="{BB962C8B-B14F-4D97-AF65-F5344CB8AC3E}">
        <p14:creationId xmlns:p14="http://schemas.microsoft.com/office/powerpoint/2010/main" val="197275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4" r:id="rId2"/>
    <p:sldLayoutId id="2147483670" r:id="rId3"/>
    <p:sldLayoutId id="2147483666" r:id="rId4"/>
    <p:sldLayoutId id="2147483675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000" cy="6857463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504825" y="1994716"/>
            <a:ext cx="9144000" cy="34726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buClr>
                <a:srgbClr val="E40042"/>
              </a:buClr>
              <a:buSzPct val="75000"/>
              <a:buFont typeface="Wingdings" panose="05000000000000000000" pitchFamily="2" charset="2"/>
              <a:buChar char="n"/>
            </a:pPr>
            <a:endParaRPr lang="de-DE" sz="2400" b="1" dirty="0">
              <a:solidFill>
                <a:srgbClr val="42515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5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4"/>
            <a:ext cx="12192000" cy="6857463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504825" y="1994716"/>
            <a:ext cx="9144000" cy="34726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buClr>
                <a:srgbClr val="E40042"/>
              </a:buClr>
              <a:buSzPct val="75000"/>
              <a:buFont typeface="Wingdings" panose="05000000000000000000" pitchFamily="2" charset="2"/>
              <a:buChar char="n"/>
            </a:pPr>
            <a:endParaRPr lang="de-DE" sz="2400" b="1" dirty="0">
              <a:solidFill>
                <a:srgbClr val="42515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7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478" cy="68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505210" y="1995212"/>
            <a:ext cx="9144452" cy="34721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2602" indent="-272602">
              <a:buClr>
                <a:srgbClr val="E4004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sz="1908" b="1" dirty="0">
              <a:solidFill>
                <a:srgbClr val="425159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05210" y="6470763"/>
            <a:ext cx="9144452" cy="2907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795" baseline="0" dirty="0">
              <a:solidFill>
                <a:srgbClr val="4251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1FC987-03C4-7F5F-D826-BD8FE8D7F2FD}"/>
              </a:ext>
            </a:extLst>
          </p:cNvPr>
          <p:cNvSpPr txBox="1">
            <a:spLocks/>
          </p:cNvSpPr>
          <p:nvPr userDrawn="1"/>
        </p:nvSpPr>
        <p:spPr>
          <a:xfrm>
            <a:off x="504825" y="6471466"/>
            <a:ext cx="9144000" cy="290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de-DE" sz="1000" b="0" i="0" u="none" strike="noStrike" kern="1200" baseline="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21. September 2023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50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745" r:id="rId6"/>
    <p:sldLayoutId id="2147483746" r:id="rId7"/>
  </p:sldLayoutIdLst>
  <p:hf hdr="0" ftr="0" dt="0"/>
  <p:txStyles>
    <p:titleStyle>
      <a:lvl1pPr algn="l" defTabSz="72553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46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2553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46">
          <a:solidFill>
            <a:schemeClr val="tx1"/>
          </a:solidFill>
          <a:latin typeface="Calibri Light" panose="020F0302020204030204" pitchFamily="34" charset="0"/>
        </a:defRPr>
      </a:lvl2pPr>
      <a:lvl3pPr algn="l" defTabSz="72553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46">
          <a:solidFill>
            <a:schemeClr val="tx1"/>
          </a:solidFill>
          <a:latin typeface="Calibri Light" panose="020F0302020204030204" pitchFamily="34" charset="0"/>
        </a:defRPr>
      </a:lvl3pPr>
      <a:lvl4pPr algn="l" defTabSz="72553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46">
          <a:solidFill>
            <a:schemeClr val="tx1"/>
          </a:solidFill>
          <a:latin typeface="Calibri Light" panose="020F0302020204030204" pitchFamily="34" charset="0"/>
        </a:defRPr>
      </a:lvl4pPr>
      <a:lvl5pPr algn="l" defTabSz="72553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46">
          <a:solidFill>
            <a:schemeClr val="tx1"/>
          </a:solidFill>
          <a:latin typeface="Calibri Light" panose="020F0302020204030204" pitchFamily="34" charset="0"/>
        </a:defRPr>
      </a:lvl5pPr>
      <a:lvl6pPr marL="414589" algn="l" defTabSz="725531" rtl="0" fontAlgn="base">
        <a:lnSpc>
          <a:spcPct val="90000"/>
        </a:lnSpc>
        <a:spcBef>
          <a:spcPct val="0"/>
        </a:spcBef>
        <a:spcAft>
          <a:spcPct val="0"/>
        </a:spcAft>
        <a:defRPr sz="3446">
          <a:solidFill>
            <a:schemeClr val="tx1"/>
          </a:solidFill>
          <a:latin typeface="Calibri Light" panose="020F0302020204030204" pitchFamily="34" charset="0"/>
        </a:defRPr>
      </a:lvl6pPr>
      <a:lvl7pPr marL="829178" algn="l" defTabSz="725531" rtl="0" fontAlgn="base">
        <a:lnSpc>
          <a:spcPct val="90000"/>
        </a:lnSpc>
        <a:spcBef>
          <a:spcPct val="0"/>
        </a:spcBef>
        <a:spcAft>
          <a:spcPct val="0"/>
        </a:spcAft>
        <a:defRPr sz="3446">
          <a:solidFill>
            <a:schemeClr val="tx1"/>
          </a:solidFill>
          <a:latin typeface="Calibri Light" panose="020F0302020204030204" pitchFamily="34" charset="0"/>
        </a:defRPr>
      </a:lvl7pPr>
      <a:lvl8pPr marL="1243767" algn="l" defTabSz="725531" rtl="0" fontAlgn="base">
        <a:lnSpc>
          <a:spcPct val="90000"/>
        </a:lnSpc>
        <a:spcBef>
          <a:spcPct val="0"/>
        </a:spcBef>
        <a:spcAft>
          <a:spcPct val="0"/>
        </a:spcAft>
        <a:defRPr sz="3446">
          <a:solidFill>
            <a:schemeClr val="tx1"/>
          </a:solidFill>
          <a:latin typeface="Calibri Light" panose="020F0302020204030204" pitchFamily="34" charset="0"/>
        </a:defRPr>
      </a:lvl8pPr>
      <a:lvl9pPr marL="1658356" algn="l" defTabSz="725531" rtl="0" fontAlgn="base">
        <a:lnSpc>
          <a:spcPct val="90000"/>
        </a:lnSpc>
        <a:spcBef>
          <a:spcPct val="0"/>
        </a:spcBef>
        <a:spcAft>
          <a:spcPct val="0"/>
        </a:spcAft>
        <a:defRPr sz="34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1383" indent="-181383" algn="l" defTabSz="725531" rtl="0" eaLnBrk="0" fontAlgn="base" hangingPunct="0">
        <a:lnSpc>
          <a:spcPct val="90000"/>
        </a:lnSpc>
        <a:spcBef>
          <a:spcPts val="793"/>
        </a:spcBef>
        <a:spcAft>
          <a:spcPct val="0"/>
        </a:spcAft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1pPr>
      <a:lvl2pPr marL="544148" indent="-181383" algn="l" defTabSz="725531" rtl="0" eaLnBrk="0" fontAlgn="base" hangingPunct="0">
        <a:lnSpc>
          <a:spcPct val="90000"/>
        </a:lnSpc>
        <a:spcBef>
          <a:spcPts val="397"/>
        </a:spcBef>
        <a:spcAft>
          <a:spcPct val="0"/>
        </a:spcAft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08353" indent="-181383" algn="l" defTabSz="725531" rtl="0" eaLnBrk="0" fontAlgn="base" hangingPunct="0">
        <a:lnSpc>
          <a:spcPct val="90000"/>
        </a:lnSpc>
        <a:spcBef>
          <a:spcPts val="397"/>
        </a:spcBef>
        <a:spcAft>
          <a:spcPct val="0"/>
        </a:spcAft>
        <a:buFont typeface="Arial" panose="020B0604020202020204" pitchFamily="34" charset="0"/>
        <a:buChar char="•"/>
        <a:defRPr sz="1542" kern="1200">
          <a:solidFill>
            <a:schemeClr val="tx1"/>
          </a:solidFill>
          <a:latin typeface="+mn-lt"/>
          <a:ea typeface="+mn-ea"/>
          <a:cs typeface="+mn-cs"/>
        </a:defRPr>
      </a:lvl3pPr>
      <a:lvl4pPr marL="1271119" indent="-181383" algn="l" defTabSz="725531" rtl="0" eaLnBrk="0" fontAlgn="base" hangingPunct="0">
        <a:lnSpc>
          <a:spcPct val="90000"/>
        </a:lnSpc>
        <a:spcBef>
          <a:spcPts val="397"/>
        </a:spcBef>
        <a:spcAft>
          <a:spcPct val="0"/>
        </a:spcAft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4pPr>
      <a:lvl5pPr marL="1635323" indent="-181383" algn="l" defTabSz="725531" rtl="0" eaLnBrk="0" fontAlgn="base" hangingPunct="0">
        <a:lnSpc>
          <a:spcPct val="90000"/>
        </a:lnSpc>
        <a:spcBef>
          <a:spcPts val="397"/>
        </a:spcBef>
        <a:spcAft>
          <a:spcPct val="0"/>
        </a:spcAft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5pPr>
      <a:lvl6pPr marL="1999086" indent="-181735" algn="l" defTabSz="726940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1" kern="1200">
          <a:solidFill>
            <a:schemeClr val="tx1"/>
          </a:solidFill>
          <a:latin typeface="+mn-lt"/>
          <a:ea typeface="+mn-ea"/>
          <a:cs typeface="+mn-cs"/>
        </a:defRPr>
      </a:lvl6pPr>
      <a:lvl7pPr marL="2362556" indent="-181735" algn="l" defTabSz="726940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1" kern="1200">
          <a:solidFill>
            <a:schemeClr val="tx1"/>
          </a:solidFill>
          <a:latin typeface="+mn-lt"/>
          <a:ea typeface="+mn-ea"/>
          <a:cs typeface="+mn-cs"/>
        </a:defRPr>
      </a:lvl7pPr>
      <a:lvl8pPr marL="2726026" indent="-181735" algn="l" defTabSz="726940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1" kern="1200">
          <a:solidFill>
            <a:schemeClr val="tx1"/>
          </a:solidFill>
          <a:latin typeface="+mn-lt"/>
          <a:ea typeface="+mn-ea"/>
          <a:cs typeface="+mn-cs"/>
        </a:defRPr>
      </a:lvl8pPr>
      <a:lvl9pPr marL="3089497" indent="-181735" algn="l" defTabSz="726940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694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1pPr>
      <a:lvl2pPr marL="363470" algn="l" defTabSz="72694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2pPr>
      <a:lvl3pPr marL="726940" algn="l" defTabSz="72694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3pPr>
      <a:lvl4pPr marL="1090411" algn="l" defTabSz="72694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4pPr>
      <a:lvl5pPr marL="1453881" algn="l" defTabSz="72694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5pPr>
      <a:lvl6pPr marL="1817351" algn="l" defTabSz="72694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6pPr>
      <a:lvl7pPr marL="2180820" algn="l" defTabSz="72694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7pPr>
      <a:lvl8pPr marL="2544291" algn="l" defTabSz="72694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8pPr>
      <a:lvl9pPr marL="2907761" algn="l" defTabSz="726940" rtl="0" eaLnBrk="1" latinLnBrk="0" hangingPunct="1">
        <a:defRPr sz="14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"/>
            <a:ext cx="12192478" cy="6857732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504825" y="1994716"/>
            <a:ext cx="9144000" cy="34726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rtl="0">
              <a:buClr>
                <a:srgbClr val="E40042"/>
              </a:buClr>
              <a:buSzPct val="75000"/>
              <a:buFont typeface="Wingdings" panose="05000000000000000000" pitchFamily="2" charset="2"/>
              <a:buChar char="n"/>
            </a:pPr>
            <a:endParaRPr lang="de-DE" sz="2400" b="1" dirty="0">
              <a:solidFill>
                <a:srgbClr val="425159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" name="Untertitel 2"/>
          <p:cNvSpPr txBox="1">
            <a:spLocks/>
          </p:cNvSpPr>
          <p:nvPr userDrawn="1"/>
        </p:nvSpPr>
        <p:spPr>
          <a:xfrm>
            <a:off x="504825" y="6471466"/>
            <a:ext cx="9144000" cy="290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de-DE" sz="1000" b="0" i="0" u="none" strike="noStrike" kern="1200" baseline="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Infosessions 2024</a:t>
            </a:r>
          </a:p>
        </p:txBody>
      </p:sp>
    </p:spTree>
    <p:extLst>
      <p:ext uri="{BB962C8B-B14F-4D97-AF65-F5344CB8AC3E}">
        <p14:creationId xmlns:p14="http://schemas.microsoft.com/office/powerpoint/2010/main" val="306186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81809CA-DC38-4A0A-91D6-42079A9D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434B0-8C5A-49F0-B610-489BD3920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F1E9C9-BC4B-4B35-8C5F-D7A4C8B23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453F-B2DD-4581-8D77-E417AB215554}" type="datetimeFigureOut">
              <a:rPr lang="de-DE" smtClean="0"/>
              <a:t>22.08.2024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03D51E-C181-4A68-835D-D4A87963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9FD774-C24E-45CD-9232-537C5BF87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A1DD-C2EF-4668-8163-FA3C9CF265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95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5D6565B-D1E2-425C-A6C4-D949CDC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61BBFA-37F6-43CA-88CA-DF9C8C31F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7A84F7-F53C-4ECA-8DA9-668DEF4CB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6798-2A06-41FD-8DA9-3AB87AF228D0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22165-BB60-4A78-B6AF-4B825407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12D9CE-94A7-4113-9A05-90E2EF161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C8BA-5C0A-4FCF-A530-38A208692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5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F3CD6DD-FA00-4BFE-B1B3-4A93F3B2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DCBADE-D385-4EEC-AAB1-4EB724632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45DD3F-F844-4DD4-8A26-D6A530D13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F12C-2DFA-4A8D-B2CD-A59AAE9C387E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21F9B-6920-4A11-8D1E-F427E8CFD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ED453-FEBB-4720-8C92-DE8AB91ED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709AE-2600-443E-B37C-68301EF42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4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-owl.de/international/kontakt/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yse.niemeier@th-owl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mailto:kerstin.Rosemann@th-owl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e-studierende.de/en/on-arrival/health-insura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e-studierende.de/fileadmin/user_upload/Dokumente_Downloads/illustriertes_gesundheitswoerterbuch_webdatei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kvwl.de/arztsuche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-terminvergabe-techniker.de/Portal/Event/SD0UPS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009650" y="4868863"/>
            <a:ext cx="10219628" cy="9890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aseline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20A457-DA5E-4BC1-AA9B-ECCEBFFA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4" y="1042458"/>
            <a:ext cx="10515600" cy="1325563"/>
          </a:xfrm>
        </p:spPr>
        <p:txBody>
          <a:bodyPr/>
          <a:lstStyle/>
          <a:p>
            <a:r>
              <a:rPr lang="de-DE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Welcome at TH OWL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A89354-FCDF-4D17-AF87-6D6BF505722F}"/>
              </a:ext>
            </a:extLst>
          </p:cNvPr>
          <p:cNvSpPr txBox="1"/>
          <p:nvPr/>
        </p:nvSpPr>
        <p:spPr>
          <a:xfrm>
            <a:off x="182880" y="2425161"/>
            <a:ext cx="110226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5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Membership in a German Health Insurance: </a:t>
            </a:r>
            <a:r>
              <a:rPr lang="de-DE" sz="5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mandatory</a:t>
            </a:r>
            <a:r>
              <a:rPr lang="de-DE" sz="5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de-DE" sz="5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5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exempted</a:t>
            </a:r>
            <a:r>
              <a:rPr lang="de-DE" sz="5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de-DE" sz="5000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5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198499" y="20819"/>
            <a:ext cx="5291663" cy="742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International Office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249B5A4-6C5F-41B6-90BC-CAD7C9F33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4" t="-1402" r="4616" b="1402"/>
          <a:stretch/>
        </p:blipFill>
        <p:spPr>
          <a:xfrm>
            <a:off x="0" y="-115315"/>
            <a:ext cx="6198499" cy="6973315"/>
          </a:xfrm>
          <a:prstGeom prst="rect">
            <a:avLst/>
          </a:prstGeom>
        </p:spPr>
      </p:pic>
      <p:sp>
        <p:nvSpPr>
          <p:cNvPr id="25" name="Untertitel 2">
            <a:extLst>
              <a:ext uri="{FF2B5EF4-FFF2-40B4-BE49-F238E27FC236}">
                <a16:creationId xmlns:a16="http://schemas.microsoft.com/office/drawing/2014/main" id="{E99A1D01-5B95-45E9-9163-3DA7FE714EFC}"/>
              </a:ext>
            </a:extLst>
          </p:cNvPr>
          <p:cNvSpPr txBox="1">
            <a:spLocks/>
          </p:cNvSpPr>
          <p:nvPr/>
        </p:nvSpPr>
        <p:spPr>
          <a:xfrm>
            <a:off x="8412692" y="6491389"/>
            <a:ext cx="9144000" cy="2904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aseline="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https://www.th-owl.de/international/kontakt/</a:t>
            </a:r>
            <a:endParaRPr lang="de-DE" sz="1000" baseline="0" dirty="0">
              <a:solidFill>
                <a:srgbClr val="4251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000" baseline="0" dirty="0">
              <a:solidFill>
                <a:srgbClr val="4251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0675A7-5E7A-F24F-863B-E41718B2A46D}"/>
              </a:ext>
            </a:extLst>
          </p:cNvPr>
          <p:cNvSpPr/>
          <p:nvPr/>
        </p:nvSpPr>
        <p:spPr>
          <a:xfrm>
            <a:off x="8366899" y="1434488"/>
            <a:ext cx="28528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James O'Reilly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 International Office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ADB573-3AE6-AA4A-95E6-16EC685C0EC9}"/>
              </a:ext>
            </a:extLst>
          </p:cNvPr>
          <p:cNvSpPr/>
          <p:nvPr/>
        </p:nvSpPr>
        <p:spPr>
          <a:xfrm>
            <a:off x="8386947" y="2810921"/>
            <a:ext cx="27764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 Kulasi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 Coordinator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B3CD57-774C-1A43-8335-5477DAA33956}"/>
              </a:ext>
            </a:extLst>
          </p:cNvPr>
          <p:cNvSpPr/>
          <p:nvPr/>
        </p:nvSpPr>
        <p:spPr>
          <a:xfrm>
            <a:off x="8386947" y="4242704"/>
            <a:ext cx="3297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Ananya Nagendran</a:t>
            </a: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Coordinator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QualifyING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50675A7-5E7A-F24F-863B-E41718B2A46D}"/>
              </a:ext>
            </a:extLst>
          </p:cNvPr>
          <p:cNvSpPr/>
          <p:nvPr/>
        </p:nvSpPr>
        <p:spPr>
          <a:xfrm>
            <a:off x="8361548" y="5343203"/>
            <a:ext cx="336718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Anamaria Capsa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Coordinator for Refugee Program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NRWege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Welcome | German language courses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50" y="881554"/>
            <a:ext cx="1752731" cy="11684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36" y="2261911"/>
            <a:ext cx="1746845" cy="116456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36" y="3703549"/>
            <a:ext cx="1752734" cy="11684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45" y="5205278"/>
            <a:ext cx="1752516" cy="11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5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70459" y="3713171"/>
            <a:ext cx="47179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Detmold</a:t>
            </a:r>
          </a:p>
          <a:p>
            <a:pPr lvl="0">
              <a:defRPr/>
            </a:pPr>
            <a:r>
              <a:rPr lang="de-DE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Consultant </a:t>
            </a:r>
            <a:r>
              <a:rPr lang="de-DE" dirty="0" err="1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Outgoing</a:t>
            </a:r>
            <a:r>
              <a:rPr lang="de-DE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/Incoming</a:t>
            </a:r>
          </a:p>
          <a:p>
            <a:pPr lvl="0"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251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Room</a:t>
            </a:r>
            <a:r>
              <a:rPr kumimoji="0" lang="de-DE" sz="1400" b="0" i="0" u="none" strike="noStrike" kern="1200" cap="none" spc="0" normalizeH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4.109 –</a:t>
            </a:r>
            <a:r>
              <a:rPr lang="de-DE" sz="14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„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Bülow Block“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+49 5231 7696091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tooltip="Opens window for sending email"/>
              </a:rPr>
              <a:t>maryse.niemeier@th-owl.de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4251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4251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Thurs: 9.00 – 13.00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Mon -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4251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06232" y="3713171"/>
            <a:ext cx="486212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Lemgo &amp; Höxter </a:t>
            </a:r>
          </a:p>
          <a:p>
            <a:pPr lvl="0"/>
            <a:r>
              <a:rPr lang="de-DE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Consultant Incoming</a:t>
            </a:r>
          </a:p>
          <a:p>
            <a:pPr lvl="0"/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4251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Room 1.117</a:t>
            </a:r>
          </a:p>
          <a:p>
            <a:pPr lvl="0"/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+49 5261 702 5836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kerstin.Rosemann@th-owl.de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251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251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Mon &amp; Thu: 9.00 – 15.00 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Tue,</a:t>
            </a:r>
            <a:r>
              <a:rPr kumimoji="0" lang="de-DE" sz="1400" b="0" i="0" u="none" strike="noStrike" kern="1200" cap="none" spc="0" normalizeH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400" b="0" i="0" u="none" strike="noStrike" kern="1200" cap="none" spc="0" normalizeH="0" noProof="0" dirty="0" err="1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</a:t>
            </a:r>
            <a:r>
              <a:rPr kumimoji="0" lang="de-DE" sz="1400" b="0" i="0" u="none" strike="noStrike" kern="1200" cap="none" spc="0" normalizeH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de-DE" sz="1400" dirty="0" err="1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4251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54354" y="741264"/>
            <a:ext cx="313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Maryse Niemeier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9" y="1100649"/>
            <a:ext cx="4644965" cy="26224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07" y="1103672"/>
            <a:ext cx="4644965" cy="261279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001107" y="783893"/>
            <a:ext cx="214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Kerstin Rosemann</a:t>
            </a:r>
          </a:p>
        </p:txBody>
      </p:sp>
    </p:spTree>
    <p:extLst>
      <p:ext uri="{BB962C8B-B14F-4D97-AF65-F5344CB8AC3E}">
        <p14:creationId xmlns:p14="http://schemas.microsoft.com/office/powerpoint/2010/main" val="240047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3D34C65-202E-402E-9C34-3320781C3ECE}"/>
              </a:ext>
            </a:extLst>
          </p:cNvPr>
          <p:cNvSpPr txBox="1"/>
          <p:nvPr/>
        </p:nvSpPr>
        <p:spPr>
          <a:xfrm>
            <a:off x="375997" y="493992"/>
            <a:ext cx="10554315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German Health </a:t>
            </a:r>
            <a:r>
              <a:rPr lang="de-DE" sz="3200" dirty="0" err="1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insurance</a:t>
            </a:r>
            <a:r>
              <a:rPr lang="de-DE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200" dirty="0" err="1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compulsary</a:t>
            </a:r>
            <a:r>
              <a:rPr lang="de-DE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200" dirty="0" err="1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200" dirty="0" err="1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r>
              <a:rPr lang="de-DE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3200" dirty="0" err="1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</a:t>
            </a:r>
            <a:r>
              <a:rPr lang="de-DE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30</a:t>
            </a:r>
            <a:endParaRPr lang="en-US" sz="3200" dirty="0">
              <a:solidFill>
                <a:srgbClr val="4251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7FA6CB0-A842-4C69-9974-C4A50662AB42}"/>
              </a:ext>
            </a:extLst>
          </p:cNvPr>
          <p:cNvSpPr txBox="1"/>
          <p:nvPr/>
        </p:nvSpPr>
        <p:spPr>
          <a:xfrm>
            <a:off x="267855" y="1733358"/>
            <a:ext cx="115279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health insurance for students below 30 is mandatory (German law)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Electronic process between the health insurance company and the university via KIS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statutory health insurance is required - no private health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D09098A-5E22-4048-B6AE-22273A1B0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37" y="5545667"/>
            <a:ext cx="6561663" cy="13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3D34C65-202E-402E-9C34-3320781C3ECE}"/>
              </a:ext>
            </a:extLst>
          </p:cNvPr>
          <p:cNvSpPr txBox="1"/>
          <p:nvPr/>
        </p:nvSpPr>
        <p:spPr>
          <a:xfrm>
            <a:off x="475750" y="751686"/>
            <a:ext cx="10554315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Exemption from compulsory health insurance | Students over 30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7FA6CB0-A842-4C69-9974-C4A50662AB42}"/>
              </a:ext>
            </a:extLst>
          </p:cNvPr>
          <p:cNvSpPr txBox="1"/>
          <p:nvPr/>
        </p:nvSpPr>
        <p:spPr>
          <a:xfrm>
            <a:off x="292793" y="2024303"/>
            <a:ext cx="111805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Statutory health insurance no longer mandatory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benefit of low student rates at statutory health insurance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out voluntary insurance with one of the statutory health insurance companies.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Alternative: private health insurance (watch out for a good cover!) </a:t>
            </a:r>
            <a:b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</a:t>
            </a:r>
            <a:r>
              <a:rPr lang="de-DE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</a:t>
            </a: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Deutsches Studierendenwerk: </a:t>
            </a:r>
            <a:r>
              <a:rPr lang="de-D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https://www.internationale-studierende.de/en/on-arrival/health-insurance</a:t>
            </a: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0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F7680C-251A-49D2-81CE-49B238FE9A58}"/>
              </a:ext>
            </a:extLst>
          </p:cNvPr>
          <p:cNvSpPr txBox="1"/>
          <p:nvPr/>
        </p:nvSpPr>
        <p:spPr>
          <a:xfrm>
            <a:off x="329892" y="475211"/>
            <a:ext cx="986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</a:t>
            </a:r>
            <a:r>
              <a:rPr lang="en-US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dictionary</a:t>
            </a:r>
            <a:r>
              <a:rPr lang="en-US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doctor search directory</a:t>
            </a:r>
            <a:endParaRPr lang="de-DE" sz="3200" dirty="0">
              <a:solidFill>
                <a:srgbClr val="42515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12E0CC-6C3B-4746-A014-04B1807A8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96" y="2162797"/>
            <a:ext cx="2688817" cy="208692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D5CBD03-333D-4E67-8469-5AFF8D594F7C}"/>
              </a:ext>
            </a:extLst>
          </p:cNvPr>
          <p:cNvSpPr txBox="1"/>
          <p:nvPr/>
        </p:nvSpPr>
        <p:spPr>
          <a:xfrm>
            <a:off x="406397" y="5352535"/>
            <a:ext cx="102785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Search for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doctors and psychotherapists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specialty and language skills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12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09088" y="459093"/>
            <a:ext cx="10396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Subsequent information events offered by</a:t>
            </a:r>
          </a:p>
          <a:p>
            <a:r>
              <a:rPr lang="de-DE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Techniker Krankenkasse (TK)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5B9B43-00EA-4B79-B6E1-8B8325C4C97E}"/>
              </a:ext>
            </a:extLst>
          </p:cNvPr>
          <p:cNvSpPr txBox="1"/>
          <p:nvPr/>
        </p:nvSpPr>
        <p:spPr>
          <a:xfrm>
            <a:off x="484398" y="1769634"/>
            <a:ext cx="10776304" cy="5088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Clr>
                <a:srgbClr val="E40042"/>
              </a:buClr>
            </a:pPr>
            <a:endParaRPr lang="de-DE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40042"/>
              </a:buClr>
              <a:buFont typeface="Arial" panose="020B0604020202020204" pitchFamily="34" charset="0"/>
              <a:buChar char="•"/>
            </a:pPr>
            <a:r>
              <a:rPr lang="de-DE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Wednesday, 28. August 2024 (14.00 – 15.00)</a:t>
            </a:r>
          </a:p>
          <a:p>
            <a:pPr marL="457200"/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find out from our cooperation partner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Techniker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Krankenkasse</a:t>
            </a:r>
            <a:r>
              <a:rPr lang="en-US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(statutory health insurer) in its info session </a:t>
            </a:r>
            <a:r>
              <a:rPr lang="de-DE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</a:t>
            </a:r>
            <a:r>
              <a:rPr lang="de-DE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Well </a:t>
            </a:r>
            <a:r>
              <a:rPr lang="de-DE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prepared</a:t>
            </a:r>
            <a:r>
              <a:rPr lang="de-DE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de-DE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de-DE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studies</a:t>
            </a:r>
            <a:r>
              <a:rPr lang="de-DE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Health </a:t>
            </a:r>
            <a:r>
              <a:rPr lang="de-DE" sz="1600" i="1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insurance</a:t>
            </a:r>
            <a:r>
              <a:rPr lang="de-DE" sz="1600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Germany</a:t>
            </a:r>
            <a:r>
              <a:rPr lang="de-DE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de-DE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</a:t>
            </a:r>
            <a:r>
              <a:rPr lang="de-DE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endParaRPr lang="de-DE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/>
            <a:endParaRPr lang="de-DE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/>
            <a:r>
              <a:rPr lang="de-DE" sz="16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registration</a:t>
            </a:r>
            <a:r>
              <a:rPr lang="de-DE" sz="16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1600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TK </a:t>
            </a:r>
            <a:r>
              <a:rPr lang="en-GB" sz="1600" u="sng" dirty="0" err="1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I</a:t>
            </a:r>
            <a:r>
              <a:rPr lang="en-GB" sz="1600" u="sng" dirty="0" err="1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nfosession</a:t>
            </a:r>
            <a:endParaRPr lang="de-DE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/>
            <a:endParaRPr lang="de-DE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92709" y="384278"/>
            <a:ext cx="10396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Infosession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5B9B43-00EA-4B79-B6E1-8B8325C4C97E}"/>
              </a:ext>
            </a:extLst>
          </p:cNvPr>
          <p:cNvSpPr txBox="1"/>
          <p:nvPr/>
        </p:nvSpPr>
        <p:spPr>
          <a:xfrm>
            <a:off x="492710" y="1194100"/>
            <a:ext cx="10776304" cy="5088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4251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00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Wednesday, 4 September 2024 (12:00 – 13:30)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Scholarship opportunities - </a:t>
            </a:r>
            <a:r>
              <a:rPr lang="en-US" sz="1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studies in Germany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online session, we will introduce TH OWL scholarship programs offered for international students. You will also find out about </a:t>
            </a:r>
            <a:r>
              <a:rPr lang="en-US" sz="1600" dirty="0">
                <a:solidFill>
                  <a:srgbClr val="4251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515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regulations being on a study visa.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00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42515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004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representatives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TH OWL - </a:t>
            </a:r>
            <a:r>
              <a:rPr lang="en-US" sz="16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Valuable Peer – Peer advice</a:t>
            </a:r>
          </a:p>
        </p:txBody>
      </p:sp>
    </p:spTree>
    <p:extLst>
      <p:ext uri="{BB962C8B-B14F-4D97-AF65-F5344CB8AC3E}">
        <p14:creationId xmlns:p14="http://schemas.microsoft.com/office/powerpoint/2010/main" val="290076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7198" y="972100"/>
            <a:ext cx="89820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	</a:t>
            </a:r>
            <a:r>
              <a:rPr kumimoji="0" lang="de-DE" sz="6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Thank</a:t>
            </a:r>
            <a:r>
              <a:rPr kumimoji="0" lang="de-DE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 </a:t>
            </a:r>
            <a:r>
              <a:rPr kumimoji="0" lang="de-DE" sz="6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You</a:t>
            </a:r>
            <a:r>
              <a:rPr kumimoji="0" lang="de-DE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2CFE5B31-8B15-460F-AF8D-0FF51F2C1E40}"/>
              </a:ext>
            </a:extLst>
          </p:cNvPr>
          <p:cNvSpPr txBox="1">
            <a:spLocks/>
          </p:cNvSpPr>
          <p:nvPr/>
        </p:nvSpPr>
        <p:spPr>
          <a:xfrm>
            <a:off x="457198" y="3639132"/>
            <a:ext cx="9270691" cy="18466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500" b="0" i="0" u="none" strike="noStrike" kern="1200" baseline="30000" smtClean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1401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">
  <a:themeElements>
    <a:clrScheme name="Benutzerdefiniert 2">
      <a:dk1>
        <a:srgbClr val="425159"/>
      </a:dk1>
      <a:lt1>
        <a:sysClr val="window" lastClr="FFFFFF"/>
      </a:lt1>
      <a:dk2>
        <a:srgbClr val="2C373D"/>
      </a:dk2>
      <a:lt2>
        <a:srgbClr val="E7E6E6"/>
      </a:lt2>
      <a:accent1>
        <a:srgbClr val="E50043"/>
      </a:accent1>
      <a:accent2>
        <a:srgbClr val="A40235"/>
      </a:accent2>
      <a:accent3>
        <a:srgbClr val="82022A"/>
      </a:accent3>
      <a:accent4>
        <a:srgbClr val="425159"/>
      </a:accent4>
      <a:accent5>
        <a:srgbClr val="2C373D"/>
      </a:accent5>
      <a:accent6>
        <a:srgbClr val="212B2F"/>
      </a:accent6>
      <a:hlink>
        <a:srgbClr val="1E4E79"/>
      </a:hlink>
      <a:folHlink>
        <a:srgbClr val="A402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Benutzerdefiniert 2">
      <a:dk1>
        <a:srgbClr val="425159"/>
      </a:dk1>
      <a:lt1>
        <a:sysClr val="window" lastClr="FFFFFF"/>
      </a:lt1>
      <a:dk2>
        <a:srgbClr val="2C373D"/>
      </a:dk2>
      <a:lt2>
        <a:srgbClr val="E7E6E6"/>
      </a:lt2>
      <a:accent1>
        <a:srgbClr val="E50043"/>
      </a:accent1>
      <a:accent2>
        <a:srgbClr val="A40235"/>
      </a:accent2>
      <a:accent3>
        <a:srgbClr val="82022A"/>
      </a:accent3>
      <a:accent4>
        <a:srgbClr val="425159"/>
      </a:accent4>
      <a:accent5>
        <a:srgbClr val="2C373D"/>
      </a:accent5>
      <a:accent6>
        <a:srgbClr val="212B2F"/>
      </a:accent6>
      <a:hlink>
        <a:srgbClr val="1E4E79"/>
      </a:hlink>
      <a:folHlink>
        <a:srgbClr val="A402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">
  <a:themeElements>
    <a:clrScheme name="Benutzerdefiniert 2">
      <a:dk1>
        <a:srgbClr val="425159"/>
      </a:dk1>
      <a:lt1>
        <a:sysClr val="window" lastClr="FFFFFF"/>
      </a:lt1>
      <a:dk2>
        <a:srgbClr val="2C373D"/>
      </a:dk2>
      <a:lt2>
        <a:srgbClr val="E7E6E6"/>
      </a:lt2>
      <a:accent1>
        <a:srgbClr val="E50043"/>
      </a:accent1>
      <a:accent2>
        <a:srgbClr val="A40235"/>
      </a:accent2>
      <a:accent3>
        <a:srgbClr val="82022A"/>
      </a:accent3>
      <a:accent4>
        <a:srgbClr val="425159"/>
      </a:accent4>
      <a:accent5>
        <a:srgbClr val="2C373D"/>
      </a:accent5>
      <a:accent6>
        <a:srgbClr val="212B2F"/>
      </a:accent6>
      <a:hlink>
        <a:srgbClr val="1E4E79"/>
      </a:hlink>
      <a:folHlink>
        <a:srgbClr val="A402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">
  <a:themeElements>
    <a:clrScheme name="Benutzerdefiniert 2">
      <a:dk1>
        <a:srgbClr val="425159"/>
      </a:dk1>
      <a:lt1>
        <a:sysClr val="window" lastClr="FFFFFF"/>
      </a:lt1>
      <a:dk2>
        <a:srgbClr val="2C373D"/>
      </a:dk2>
      <a:lt2>
        <a:srgbClr val="E7E6E6"/>
      </a:lt2>
      <a:accent1>
        <a:srgbClr val="E50043"/>
      </a:accent1>
      <a:accent2>
        <a:srgbClr val="A40235"/>
      </a:accent2>
      <a:accent3>
        <a:srgbClr val="82022A"/>
      </a:accent3>
      <a:accent4>
        <a:srgbClr val="425159"/>
      </a:accent4>
      <a:accent5>
        <a:srgbClr val="2C373D"/>
      </a:accent5>
      <a:accent6>
        <a:srgbClr val="212B2F"/>
      </a:accent6>
      <a:hlink>
        <a:srgbClr val="1E4E79"/>
      </a:hlink>
      <a:folHlink>
        <a:srgbClr val="A402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">
  <a:themeElements>
    <a:clrScheme name="Benutzerdefiniert 2">
      <a:dk1>
        <a:srgbClr val="425159"/>
      </a:dk1>
      <a:lt1>
        <a:sysClr val="window" lastClr="FFFFFF"/>
      </a:lt1>
      <a:dk2>
        <a:srgbClr val="2C373D"/>
      </a:dk2>
      <a:lt2>
        <a:srgbClr val="E7E6E6"/>
      </a:lt2>
      <a:accent1>
        <a:srgbClr val="E50043"/>
      </a:accent1>
      <a:accent2>
        <a:srgbClr val="A40235"/>
      </a:accent2>
      <a:accent3>
        <a:srgbClr val="82022A"/>
      </a:accent3>
      <a:accent4>
        <a:srgbClr val="425159"/>
      </a:accent4>
      <a:accent5>
        <a:srgbClr val="2C373D"/>
      </a:accent5>
      <a:accent6>
        <a:srgbClr val="212B2F"/>
      </a:accent6>
      <a:hlink>
        <a:srgbClr val="1E4E79"/>
      </a:hlink>
      <a:folHlink>
        <a:srgbClr val="A40235"/>
      </a:folHlink>
    </a:clrScheme>
    <a:fontScheme name="Benutzerdefiniert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Breitbild</PresentationFormat>
  <Paragraphs>76</Paragraphs>
  <Slides>9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9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26" baseType="lpstr">
      <vt:lpstr>Wingdings</vt:lpstr>
      <vt:lpstr>Calibri Light</vt:lpstr>
      <vt:lpstr>Calibri</vt:lpstr>
      <vt:lpstr>Open Sans Light</vt:lpstr>
      <vt:lpstr>Open Sans bold</vt:lpstr>
      <vt:lpstr>Arial</vt:lpstr>
      <vt:lpstr>Open Sans</vt:lpstr>
      <vt:lpstr>5_Office</vt:lpstr>
      <vt:lpstr>2_Office</vt:lpstr>
      <vt:lpstr>3_Office</vt:lpstr>
      <vt:lpstr>4_Office</vt:lpstr>
      <vt:lpstr>6_Office</vt:lpstr>
      <vt:lpstr>7_Office</vt:lpstr>
      <vt:lpstr>Benutzerdefiniertes Design</vt:lpstr>
      <vt:lpstr>1_Benutzerdefiniertes Design</vt:lpstr>
      <vt:lpstr>2_Benutzerdefiniertes Design</vt:lpstr>
      <vt:lpstr>Diagramm</vt:lpstr>
      <vt:lpstr>Welcome at TH OWL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Lena Heselmann</dc:creator>
  <cp:lastModifiedBy>Kerstin Rosemann</cp:lastModifiedBy>
  <cp:revision>181</cp:revision>
  <dcterms:created xsi:type="dcterms:W3CDTF">2020-06-17T09:47:01Z</dcterms:created>
  <dcterms:modified xsi:type="dcterms:W3CDTF">2024-08-22T11:03:10Z</dcterms:modified>
</cp:coreProperties>
</file>