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5.jpg" ContentType="image/jpg"/>
  <Override PartName="/ppt/notesSlides/notesSlide3.xml" ContentType="application/vnd.openxmlformats-officedocument.presentationml.notesSlide+xml"/>
  <Override PartName="/ppt/media/image74.jpg" ContentType="image/jpg"/>
  <Override PartName="/ppt/media/image75.jpg" ContentType="image/jpg"/>
  <Override PartName="/ppt/media/image77.jpg" ContentType="image/jpg"/>
  <Override PartName="/ppt/media/image7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323" r:id="rId1"/>
    <p:sldMasterId id="2147484547" r:id="rId2"/>
    <p:sldMasterId id="2147485313" r:id="rId3"/>
    <p:sldMasterId id="2147485335" r:id="rId4"/>
    <p:sldMasterId id="2147485735" r:id="rId5"/>
    <p:sldMasterId id="2147485907" r:id="rId6"/>
    <p:sldMasterId id="2147486513" r:id="rId7"/>
    <p:sldMasterId id="2147486702" r:id="rId8"/>
  </p:sldMasterIdLst>
  <p:notesMasterIdLst>
    <p:notesMasterId r:id="rId52"/>
  </p:notesMasterIdLst>
  <p:handoutMasterIdLst>
    <p:handoutMasterId r:id="rId53"/>
  </p:handoutMasterIdLst>
  <p:sldIdLst>
    <p:sldId id="354" r:id="rId9"/>
    <p:sldId id="425" r:id="rId10"/>
    <p:sldId id="352" r:id="rId11"/>
    <p:sldId id="407" r:id="rId12"/>
    <p:sldId id="397" r:id="rId13"/>
    <p:sldId id="408" r:id="rId14"/>
    <p:sldId id="436" r:id="rId15"/>
    <p:sldId id="437" r:id="rId16"/>
    <p:sldId id="421" r:id="rId17"/>
    <p:sldId id="409" r:id="rId18"/>
    <p:sldId id="439" r:id="rId19"/>
    <p:sldId id="440" r:id="rId20"/>
    <p:sldId id="441" r:id="rId21"/>
    <p:sldId id="410" r:id="rId22"/>
    <p:sldId id="434" r:id="rId23"/>
    <p:sldId id="433" r:id="rId24"/>
    <p:sldId id="442" r:id="rId25"/>
    <p:sldId id="411" r:id="rId26"/>
    <p:sldId id="449" r:id="rId27"/>
    <p:sldId id="431" r:id="rId28"/>
    <p:sldId id="435" r:id="rId29"/>
    <p:sldId id="412" r:id="rId30"/>
    <p:sldId id="429" r:id="rId31"/>
    <p:sldId id="341" r:id="rId32"/>
    <p:sldId id="426" r:id="rId33"/>
    <p:sldId id="413" r:id="rId34"/>
    <p:sldId id="414" r:id="rId35"/>
    <p:sldId id="447" r:id="rId36"/>
    <p:sldId id="444" r:id="rId37"/>
    <p:sldId id="257" r:id="rId38"/>
    <p:sldId id="445" r:id="rId39"/>
    <p:sldId id="443" r:id="rId40"/>
    <p:sldId id="446" r:id="rId41"/>
    <p:sldId id="432" r:id="rId42"/>
    <p:sldId id="259" r:id="rId43"/>
    <p:sldId id="260" r:id="rId44"/>
    <p:sldId id="261" r:id="rId45"/>
    <p:sldId id="262" r:id="rId46"/>
    <p:sldId id="263" r:id="rId47"/>
    <p:sldId id="264" r:id="rId48"/>
    <p:sldId id="265" r:id="rId49"/>
    <p:sldId id="327" r:id="rId50"/>
    <p:sldId id="417" r:id="rId51"/>
  </p:sldIdLst>
  <p:sldSz cx="10688638" cy="7562850"/>
  <p:notesSz cx="10018713" cy="6888163"/>
  <p:defaultTextStyle>
    <a:defPPr>
      <a:defRPr lang="de-DE"/>
    </a:defPPr>
    <a:lvl1pPr algn="l" defTabSz="496888" rtl="0" eaLnBrk="0" fontAlgn="base" hangingPunct="0">
      <a:spcBef>
        <a:spcPct val="0"/>
      </a:spcBef>
      <a:spcAft>
        <a:spcPct val="0"/>
      </a:spcAft>
      <a:defRPr kern="1200">
        <a:solidFill>
          <a:schemeClr val="tx1"/>
        </a:solidFill>
        <a:latin typeface="Arial" panose="020B0604020202020204" pitchFamily="34" charset="0"/>
        <a:ea typeface="ヒラギノ角ゴ Pro W3" pitchFamily="-112" charset="-128"/>
        <a:cs typeface="+mn-cs"/>
      </a:defRPr>
    </a:lvl1pPr>
    <a:lvl2pPr marL="496888" indent="-39688" algn="l" defTabSz="496888" rtl="0" eaLnBrk="0" fontAlgn="base" hangingPunct="0">
      <a:spcBef>
        <a:spcPct val="0"/>
      </a:spcBef>
      <a:spcAft>
        <a:spcPct val="0"/>
      </a:spcAft>
      <a:defRPr kern="1200">
        <a:solidFill>
          <a:schemeClr val="tx1"/>
        </a:solidFill>
        <a:latin typeface="Arial" panose="020B0604020202020204" pitchFamily="34" charset="0"/>
        <a:ea typeface="ヒラギノ角ゴ Pro W3" pitchFamily="-112" charset="-128"/>
        <a:cs typeface="+mn-cs"/>
      </a:defRPr>
    </a:lvl2pPr>
    <a:lvl3pPr marL="995363" indent="-80963" algn="l" defTabSz="496888" rtl="0" eaLnBrk="0" fontAlgn="base" hangingPunct="0">
      <a:spcBef>
        <a:spcPct val="0"/>
      </a:spcBef>
      <a:spcAft>
        <a:spcPct val="0"/>
      </a:spcAft>
      <a:defRPr kern="1200">
        <a:solidFill>
          <a:schemeClr val="tx1"/>
        </a:solidFill>
        <a:latin typeface="Arial" panose="020B0604020202020204" pitchFamily="34" charset="0"/>
        <a:ea typeface="ヒラギノ角ゴ Pro W3" pitchFamily="-112" charset="-128"/>
        <a:cs typeface="+mn-cs"/>
      </a:defRPr>
    </a:lvl3pPr>
    <a:lvl4pPr marL="1492250" indent="-120650" algn="l" defTabSz="496888" rtl="0" eaLnBrk="0" fontAlgn="base" hangingPunct="0">
      <a:spcBef>
        <a:spcPct val="0"/>
      </a:spcBef>
      <a:spcAft>
        <a:spcPct val="0"/>
      </a:spcAft>
      <a:defRPr kern="1200">
        <a:solidFill>
          <a:schemeClr val="tx1"/>
        </a:solidFill>
        <a:latin typeface="Arial" panose="020B0604020202020204" pitchFamily="34" charset="0"/>
        <a:ea typeface="ヒラギノ角ゴ Pro W3" pitchFamily="-112" charset="-128"/>
        <a:cs typeface="+mn-cs"/>
      </a:defRPr>
    </a:lvl4pPr>
    <a:lvl5pPr marL="1990725" indent="-161925" algn="l" defTabSz="496888" rtl="0" eaLnBrk="0" fontAlgn="base" hangingPunct="0">
      <a:spcBef>
        <a:spcPct val="0"/>
      </a:spcBef>
      <a:spcAft>
        <a:spcPct val="0"/>
      </a:spcAft>
      <a:defRPr kern="1200">
        <a:solidFill>
          <a:schemeClr val="tx1"/>
        </a:solidFill>
        <a:latin typeface="Arial" panose="020B0604020202020204" pitchFamily="34" charset="0"/>
        <a:ea typeface="ヒラギノ角ゴ Pro W3" pitchFamily="-112"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112"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112"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112"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112" charset="-128"/>
        <a:cs typeface="+mn-cs"/>
      </a:defRPr>
    </a:lvl9pPr>
  </p:defaultTextStyle>
  <p:extLst>
    <p:ext uri="{EFAFB233-063F-42B5-8137-9DF3F51BA10A}">
      <p15:sldGuideLst xmlns:p15="http://schemas.microsoft.com/office/powerpoint/2012/main">
        <p15:guide id="1" orient="horz" pos="2382">
          <p15:clr>
            <a:srgbClr val="A4A3A4"/>
          </p15:clr>
        </p15:guide>
        <p15:guide id="2" pos="3365">
          <p15:clr>
            <a:srgbClr val="A4A3A4"/>
          </p15:clr>
        </p15:guide>
      </p15:sldGuideLst>
    </p:ext>
    <p:ext uri="{2D200454-40CA-4A62-9FC3-DE9A4176ACB9}">
      <p15:notesGuideLst xmlns:p15="http://schemas.microsoft.com/office/powerpoint/2012/main">
        <p15:guide id="1" orient="horz" pos="2170">
          <p15:clr>
            <a:srgbClr val="A4A3A4"/>
          </p15:clr>
        </p15:guide>
        <p15:guide id="2" pos="3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3A"/>
    <a:srgbClr val="66FFCC"/>
    <a:srgbClr val="CD0035"/>
    <a:srgbClr val="9D8913"/>
    <a:srgbClr val="5D5D5F"/>
    <a:srgbClr val="2A363C"/>
    <a:srgbClr val="2E3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00" autoAdjust="0"/>
    <p:restoredTop sz="94596" autoAdjust="0"/>
  </p:normalViewPr>
  <p:slideViewPr>
    <p:cSldViewPr snapToGrid="0">
      <p:cViewPr varScale="1">
        <p:scale>
          <a:sx n="84" d="100"/>
          <a:sy n="84" d="100"/>
        </p:scale>
        <p:origin x="1157" y="91"/>
      </p:cViewPr>
      <p:guideLst>
        <p:guide orient="horz" pos="2382"/>
        <p:guide pos="33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7" d="100"/>
          <a:sy n="117" d="100"/>
        </p:scale>
        <p:origin x="2028" y="96"/>
      </p:cViewPr>
      <p:guideLst>
        <p:guide orient="horz" pos="2170"/>
        <p:guide pos="315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1F07237-C551-4C13-BAB0-818E34C0DEAE}"/>
              </a:ext>
            </a:extLst>
          </p:cNvPr>
          <p:cNvSpPr>
            <a:spLocks noGrp="1"/>
          </p:cNvSpPr>
          <p:nvPr>
            <p:ph type="hdr" sz="quarter"/>
          </p:nvPr>
        </p:nvSpPr>
        <p:spPr bwMode="auto">
          <a:xfrm>
            <a:off x="0" y="0"/>
            <a:ext cx="4341813" cy="344488"/>
          </a:xfrm>
          <a:prstGeom prst="rect">
            <a:avLst/>
          </a:prstGeom>
          <a:noFill/>
          <a:ln w="9525">
            <a:noFill/>
            <a:miter lim="800000"/>
            <a:headEnd/>
            <a:tailEnd/>
          </a:ln>
        </p:spPr>
        <p:txBody>
          <a:bodyPr vert="horz" wrap="square" lIns="96603" tIns="48302" rIns="96603" bIns="48302" numCol="1" anchor="t" anchorCtr="0" compatLnSpc="1">
            <a:prstTxWarp prst="textNoShape">
              <a:avLst/>
            </a:prstTxWarp>
          </a:bodyPr>
          <a:lstStyle>
            <a:lvl1pPr defTabSz="524881" eaLnBrk="1" hangingPunct="1">
              <a:defRPr sz="1300">
                <a:latin typeface="Calibri" pitchFamily="-105" charset="0"/>
                <a:ea typeface="ヒラギノ角ゴ Pro W3" pitchFamily="-105" charset="-128"/>
                <a:cs typeface="ヒラギノ角ゴ Pro W3" pitchFamily="-105" charset="-128"/>
              </a:defRPr>
            </a:lvl1pPr>
          </a:lstStyle>
          <a:p>
            <a:pPr>
              <a:defRPr/>
            </a:pPr>
            <a:endParaRPr lang="en-US"/>
          </a:p>
        </p:txBody>
      </p:sp>
      <p:sp>
        <p:nvSpPr>
          <p:cNvPr id="3" name="Datumsplatzhalter 2">
            <a:extLst>
              <a:ext uri="{FF2B5EF4-FFF2-40B4-BE49-F238E27FC236}">
                <a16:creationId xmlns:a16="http://schemas.microsoft.com/office/drawing/2014/main" id="{EC1B57F9-27EB-4AA1-926B-4FAEC42F3D89}"/>
              </a:ext>
            </a:extLst>
          </p:cNvPr>
          <p:cNvSpPr>
            <a:spLocks noGrp="1"/>
          </p:cNvSpPr>
          <p:nvPr>
            <p:ph type="dt" sz="quarter" idx="1"/>
          </p:nvPr>
        </p:nvSpPr>
        <p:spPr bwMode="auto">
          <a:xfrm>
            <a:off x="5673725" y="0"/>
            <a:ext cx="4343400" cy="344488"/>
          </a:xfrm>
          <a:prstGeom prst="rect">
            <a:avLst/>
          </a:prstGeom>
          <a:noFill/>
          <a:ln w="9525">
            <a:noFill/>
            <a:miter lim="800000"/>
            <a:headEnd/>
            <a:tailEnd/>
          </a:ln>
        </p:spPr>
        <p:txBody>
          <a:bodyPr vert="horz" wrap="square" lIns="96603" tIns="48302" rIns="96603" bIns="48302" numCol="1" anchor="t" anchorCtr="0" compatLnSpc="1">
            <a:prstTxWarp prst="textNoShape">
              <a:avLst/>
            </a:prstTxWarp>
          </a:bodyPr>
          <a:lstStyle>
            <a:lvl1pPr algn="r" defTabSz="524881" eaLnBrk="1" hangingPunct="1">
              <a:defRPr sz="1300">
                <a:latin typeface="Calibri" pitchFamily="34" charset="0"/>
              </a:defRPr>
            </a:lvl1pPr>
          </a:lstStyle>
          <a:p>
            <a:pPr>
              <a:defRPr/>
            </a:pPr>
            <a:fld id="{427A28E5-D913-4B3E-B1D8-DE569A0B448C}" type="datetime1">
              <a:rPr lang="de-DE"/>
              <a:pPr>
                <a:defRPr/>
              </a:pPr>
              <a:t>19.09.2025</a:t>
            </a:fld>
            <a:endParaRPr lang="de-DE"/>
          </a:p>
        </p:txBody>
      </p:sp>
      <p:sp>
        <p:nvSpPr>
          <p:cNvPr id="4" name="Fußzeilenplatzhalter 3">
            <a:extLst>
              <a:ext uri="{FF2B5EF4-FFF2-40B4-BE49-F238E27FC236}">
                <a16:creationId xmlns:a16="http://schemas.microsoft.com/office/drawing/2014/main" id="{0CDF38B9-4FE0-4099-9348-0CF15D49FDE1}"/>
              </a:ext>
            </a:extLst>
          </p:cNvPr>
          <p:cNvSpPr>
            <a:spLocks noGrp="1"/>
          </p:cNvSpPr>
          <p:nvPr>
            <p:ph type="ftr" sz="quarter" idx="2"/>
          </p:nvPr>
        </p:nvSpPr>
        <p:spPr bwMode="auto">
          <a:xfrm>
            <a:off x="0" y="6542088"/>
            <a:ext cx="4341813" cy="344487"/>
          </a:xfrm>
          <a:prstGeom prst="rect">
            <a:avLst/>
          </a:prstGeom>
          <a:noFill/>
          <a:ln w="9525">
            <a:noFill/>
            <a:miter lim="800000"/>
            <a:headEnd/>
            <a:tailEnd/>
          </a:ln>
        </p:spPr>
        <p:txBody>
          <a:bodyPr vert="horz" wrap="square" lIns="96603" tIns="48302" rIns="96603" bIns="48302" numCol="1" anchor="b" anchorCtr="0" compatLnSpc="1">
            <a:prstTxWarp prst="textNoShape">
              <a:avLst/>
            </a:prstTxWarp>
          </a:bodyPr>
          <a:lstStyle>
            <a:lvl1pPr defTabSz="524881" eaLnBrk="1" hangingPunct="1">
              <a:defRPr sz="1300">
                <a:latin typeface="Calibri" pitchFamily="-105" charset="0"/>
                <a:ea typeface="ヒラギノ角ゴ Pro W3" pitchFamily="-105" charset="-128"/>
                <a:cs typeface="ヒラギノ角ゴ Pro W3" pitchFamily="-105" charset="-128"/>
              </a:defRPr>
            </a:lvl1pPr>
          </a:lstStyle>
          <a:p>
            <a:pPr>
              <a:defRPr/>
            </a:pPr>
            <a:endParaRPr lang="en-US"/>
          </a:p>
        </p:txBody>
      </p:sp>
      <p:sp>
        <p:nvSpPr>
          <p:cNvPr id="5" name="Foliennummernplatzhalter 4">
            <a:extLst>
              <a:ext uri="{FF2B5EF4-FFF2-40B4-BE49-F238E27FC236}">
                <a16:creationId xmlns:a16="http://schemas.microsoft.com/office/drawing/2014/main" id="{1117FE84-6677-40F0-BBF5-0EDF9D8C05B3}"/>
              </a:ext>
            </a:extLst>
          </p:cNvPr>
          <p:cNvSpPr>
            <a:spLocks noGrp="1"/>
          </p:cNvSpPr>
          <p:nvPr>
            <p:ph type="sldNum" sz="quarter" idx="3"/>
          </p:nvPr>
        </p:nvSpPr>
        <p:spPr bwMode="auto">
          <a:xfrm>
            <a:off x="5673725" y="6542088"/>
            <a:ext cx="4343400" cy="344487"/>
          </a:xfrm>
          <a:prstGeom prst="rect">
            <a:avLst/>
          </a:prstGeom>
          <a:noFill/>
          <a:ln w="9525">
            <a:noFill/>
            <a:miter lim="800000"/>
            <a:headEnd/>
            <a:tailEnd/>
          </a:ln>
        </p:spPr>
        <p:txBody>
          <a:bodyPr vert="horz" wrap="square" lIns="96603" tIns="48302" rIns="96603" bIns="48302" numCol="1" anchor="b" anchorCtr="0" compatLnSpc="1">
            <a:prstTxWarp prst="textNoShape">
              <a:avLst/>
            </a:prstTxWarp>
          </a:bodyPr>
          <a:lstStyle>
            <a:lvl1pPr algn="r" defTabSz="523875" eaLnBrk="1" hangingPunct="1">
              <a:defRPr sz="1300">
                <a:latin typeface="Calibri" panose="020F0502020204030204" pitchFamily="34" charset="0"/>
              </a:defRPr>
            </a:lvl1pPr>
          </a:lstStyle>
          <a:p>
            <a:pPr>
              <a:defRPr/>
            </a:pPr>
            <a:fld id="{805ABF94-2296-4DEB-B119-24DDA45899D0}"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CC4AD99-EFEA-4022-9D5C-90D70391780B}"/>
              </a:ext>
            </a:extLst>
          </p:cNvPr>
          <p:cNvSpPr>
            <a:spLocks noGrp="1"/>
          </p:cNvSpPr>
          <p:nvPr>
            <p:ph type="hdr" sz="quarter"/>
          </p:nvPr>
        </p:nvSpPr>
        <p:spPr bwMode="auto">
          <a:xfrm>
            <a:off x="0" y="0"/>
            <a:ext cx="4341813" cy="344488"/>
          </a:xfrm>
          <a:prstGeom prst="rect">
            <a:avLst/>
          </a:prstGeom>
          <a:noFill/>
          <a:ln w="9525">
            <a:noFill/>
            <a:miter lim="800000"/>
            <a:headEnd/>
            <a:tailEnd/>
          </a:ln>
        </p:spPr>
        <p:txBody>
          <a:bodyPr vert="horz" wrap="square" lIns="96603" tIns="48302" rIns="96603" bIns="48302" numCol="1" anchor="t" anchorCtr="0" compatLnSpc="1">
            <a:prstTxWarp prst="textNoShape">
              <a:avLst/>
            </a:prstTxWarp>
          </a:bodyPr>
          <a:lstStyle>
            <a:lvl1pPr defTabSz="524881" eaLnBrk="1" hangingPunct="1">
              <a:defRPr sz="1300">
                <a:latin typeface="Calibri" pitchFamily="-105" charset="0"/>
                <a:ea typeface="ヒラギノ角ゴ Pro W3" pitchFamily="-105" charset="-128"/>
                <a:cs typeface="ヒラギノ角ゴ Pro W3" pitchFamily="-105" charset="-128"/>
              </a:defRPr>
            </a:lvl1pPr>
          </a:lstStyle>
          <a:p>
            <a:pPr>
              <a:defRPr/>
            </a:pPr>
            <a:endParaRPr lang="en-US"/>
          </a:p>
        </p:txBody>
      </p:sp>
      <p:sp>
        <p:nvSpPr>
          <p:cNvPr id="3" name="Datumsplatzhalter 2">
            <a:extLst>
              <a:ext uri="{FF2B5EF4-FFF2-40B4-BE49-F238E27FC236}">
                <a16:creationId xmlns:a16="http://schemas.microsoft.com/office/drawing/2014/main" id="{41FD3B4E-2FC2-4F46-8430-847BE48E3380}"/>
              </a:ext>
            </a:extLst>
          </p:cNvPr>
          <p:cNvSpPr>
            <a:spLocks noGrp="1"/>
          </p:cNvSpPr>
          <p:nvPr>
            <p:ph type="dt" idx="1"/>
          </p:nvPr>
        </p:nvSpPr>
        <p:spPr bwMode="auto">
          <a:xfrm>
            <a:off x="5673725" y="0"/>
            <a:ext cx="4343400" cy="344488"/>
          </a:xfrm>
          <a:prstGeom prst="rect">
            <a:avLst/>
          </a:prstGeom>
          <a:noFill/>
          <a:ln w="9525">
            <a:noFill/>
            <a:miter lim="800000"/>
            <a:headEnd/>
            <a:tailEnd/>
          </a:ln>
        </p:spPr>
        <p:txBody>
          <a:bodyPr vert="horz" wrap="square" lIns="96603" tIns="48302" rIns="96603" bIns="48302" numCol="1" anchor="t" anchorCtr="0" compatLnSpc="1">
            <a:prstTxWarp prst="textNoShape">
              <a:avLst/>
            </a:prstTxWarp>
          </a:bodyPr>
          <a:lstStyle>
            <a:lvl1pPr algn="r" defTabSz="524881" eaLnBrk="1" hangingPunct="1">
              <a:defRPr sz="1300">
                <a:latin typeface="Calibri" pitchFamily="34" charset="0"/>
              </a:defRPr>
            </a:lvl1pPr>
          </a:lstStyle>
          <a:p>
            <a:pPr>
              <a:defRPr/>
            </a:pPr>
            <a:fld id="{0528CA3D-AEE3-4A74-AD19-F6F5D4DC62E3}" type="datetime1">
              <a:rPr lang="de-DE"/>
              <a:pPr>
                <a:defRPr/>
              </a:pPr>
              <a:t>19.09.2025</a:t>
            </a:fld>
            <a:endParaRPr lang="de-DE"/>
          </a:p>
        </p:txBody>
      </p:sp>
      <p:sp>
        <p:nvSpPr>
          <p:cNvPr id="14340" name="Folienbildplatzhalter 3">
            <a:extLst>
              <a:ext uri="{FF2B5EF4-FFF2-40B4-BE49-F238E27FC236}">
                <a16:creationId xmlns:a16="http://schemas.microsoft.com/office/drawing/2014/main" id="{EACBCBDC-BCB8-48ED-A350-929ABBBB8326}"/>
              </a:ext>
            </a:extLst>
          </p:cNvPr>
          <p:cNvSpPr>
            <a:spLocks noGrp="1" noRot="1" noChangeAspect="1"/>
          </p:cNvSpPr>
          <p:nvPr>
            <p:ph type="sldImg" idx="2"/>
          </p:nvPr>
        </p:nvSpPr>
        <p:spPr bwMode="auto">
          <a:xfrm>
            <a:off x="3184525" y="517525"/>
            <a:ext cx="3649663" cy="2582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izenplatzhalter 4">
            <a:extLst>
              <a:ext uri="{FF2B5EF4-FFF2-40B4-BE49-F238E27FC236}">
                <a16:creationId xmlns:a16="http://schemas.microsoft.com/office/drawing/2014/main" id="{BA126C46-32DD-47E9-B4D0-CD93A77CB467}"/>
              </a:ext>
            </a:extLst>
          </p:cNvPr>
          <p:cNvSpPr>
            <a:spLocks noGrp="1"/>
          </p:cNvSpPr>
          <p:nvPr>
            <p:ph type="body" sz="quarter" idx="3"/>
          </p:nvPr>
        </p:nvSpPr>
        <p:spPr bwMode="auto">
          <a:xfrm>
            <a:off x="1001713" y="3271838"/>
            <a:ext cx="8015287" cy="3100387"/>
          </a:xfrm>
          <a:prstGeom prst="rect">
            <a:avLst/>
          </a:prstGeom>
          <a:noFill/>
          <a:ln w="9525">
            <a:noFill/>
            <a:miter lim="800000"/>
            <a:headEnd/>
            <a:tailEnd/>
          </a:ln>
        </p:spPr>
        <p:txBody>
          <a:bodyPr vert="horz" wrap="square" lIns="96603" tIns="48302" rIns="96603" bIns="48302"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2EE8EBDC-B717-4EE5-86E7-00DBD8E02505}"/>
              </a:ext>
            </a:extLst>
          </p:cNvPr>
          <p:cNvSpPr>
            <a:spLocks noGrp="1"/>
          </p:cNvSpPr>
          <p:nvPr>
            <p:ph type="ftr" sz="quarter" idx="4"/>
          </p:nvPr>
        </p:nvSpPr>
        <p:spPr bwMode="auto">
          <a:xfrm>
            <a:off x="0" y="6542088"/>
            <a:ext cx="4341813" cy="344487"/>
          </a:xfrm>
          <a:prstGeom prst="rect">
            <a:avLst/>
          </a:prstGeom>
          <a:noFill/>
          <a:ln w="9525">
            <a:noFill/>
            <a:miter lim="800000"/>
            <a:headEnd/>
            <a:tailEnd/>
          </a:ln>
        </p:spPr>
        <p:txBody>
          <a:bodyPr vert="horz" wrap="square" lIns="96603" tIns="48302" rIns="96603" bIns="48302" numCol="1" anchor="b" anchorCtr="0" compatLnSpc="1">
            <a:prstTxWarp prst="textNoShape">
              <a:avLst/>
            </a:prstTxWarp>
          </a:bodyPr>
          <a:lstStyle>
            <a:lvl1pPr defTabSz="524881" eaLnBrk="1" hangingPunct="1">
              <a:defRPr sz="1300">
                <a:latin typeface="Calibri" pitchFamily="-105" charset="0"/>
                <a:ea typeface="ヒラギノ角ゴ Pro W3" pitchFamily="-105" charset="-128"/>
                <a:cs typeface="ヒラギノ角ゴ Pro W3" pitchFamily="-105" charset="-128"/>
              </a:defRPr>
            </a:lvl1pPr>
          </a:lstStyle>
          <a:p>
            <a:pPr>
              <a:defRPr/>
            </a:pPr>
            <a:r>
              <a:rPr lang="en-US"/>
              <a:t>Begrüßung 19.09. und 20.09.2022</a:t>
            </a:r>
          </a:p>
        </p:txBody>
      </p:sp>
      <p:sp>
        <p:nvSpPr>
          <p:cNvPr id="7" name="Foliennummernplatzhalter 6">
            <a:extLst>
              <a:ext uri="{FF2B5EF4-FFF2-40B4-BE49-F238E27FC236}">
                <a16:creationId xmlns:a16="http://schemas.microsoft.com/office/drawing/2014/main" id="{DF023A68-7869-4D7F-9714-563BAF404783}"/>
              </a:ext>
            </a:extLst>
          </p:cNvPr>
          <p:cNvSpPr>
            <a:spLocks noGrp="1"/>
          </p:cNvSpPr>
          <p:nvPr>
            <p:ph type="sldNum" sz="quarter" idx="5"/>
          </p:nvPr>
        </p:nvSpPr>
        <p:spPr bwMode="auto">
          <a:xfrm>
            <a:off x="5673725" y="6542088"/>
            <a:ext cx="4343400" cy="344487"/>
          </a:xfrm>
          <a:prstGeom prst="rect">
            <a:avLst/>
          </a:prstGeom>
          <a:noFill/>
          <a:ln w="9525">
            <a:noFill/>
            <a:miter lim="800000"/>
            <a:headEnd/>
            <a:tailEnd/>
          </a:ln>
        </p:spPr>
        <p:txBody>
          <a:bodyPr vert="horz" wrap="square" lIns="96603" tIns="48302" rIns="96603" bIns="48302" numCol="1" anchor="b" anchorCtr="0" compatLnSpc="1">
            <a:prstTxWarp prst="textNoShape">
              <a:avLst/>
            </a:prstTxWarp>
          </a:bodyPr>
          <a:lstStyle>
            <a:lvl1pPr algn="r" defTabSz="523875" eaLnBrk="1" hangingPunct="1">
              <a:defRPr sz="1300">
                <a:latin typeface="Calibri" panose="020F0502020204030204" pitchFamily="34" charset="0"/>
              </a:defRPr>
            </a:lvl1pPr>
          </a:lstStyle>
          <a:p>
            <a:pPr>
              <a:defRPr/>
            </a:pPr>
            <a:fld id="{7063E85A-D438-4B5E-B176-D372EAA4C2B3}"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sldNum="0" hdr="0" ftr="0" dt="0"/>
  <p:notesStyle>
    <a:lvl1pPr algn="l" defTabSz="496888" rtl="0" eaLnBrk="0" fontAlgn="base" hangingPunct="0">
      <a:spcBef>
        <a:spcPct val="30000"/>
      </a:spcBef>
      <a:spcAft>
        <a:spcPct val="0"/>
      </a:spcAft>
      <a:defRPr sz="1300" kern="1200">
        <a:solidFill>
          <a:schemeClr val="tx1"/>
        </a:solidFill>
        <a:latin typeface="+mn-lt"/>
        <a:ea typeface="ヒラギノ角ゴ Pro W3" pitchFamily="-112" charset="-128"/>
        <a:cs typeface="ヒラギノ角ゴ Pro W3" pitchFamily="-112" charset="-128"/>
      </a:defRPr>
    </a:lvl1pPr>
    <a:lvl2pPr marL="496888" algn="l" defTabSz="496888" rtl="0" eaLnBrk="0" fontAlgn="base" hangingPunct="0">
      <a:spcBef>
        <a:spcPct val="30000"/>
      </a:spcBef>
      <a:spcAft>
        <a:spcPct val="0"/>
      </a:spcAft>
      <a:defRPr sz="1300" kern="1200">
        <a:solidFill>
          <a:schemeClr val="tx1"/>
        </a:solidFill>
        <a:latin typeface="+mn-lt"/>
        <a:ea typeface="ヒラギノ角ゴ Pro W3" pitchFamily="-112" charset="-128"/>
        <a:cs typeface="ヒラギノ角ゴ Pro W3" pitchFamily="-105" charset="-128"/>
      </a:defRPr>
    </a:lvl2pPr>
    <a:lvl3pPr marL="995363" algn="l" defTabSz="496888" rtl="0" eaLnBrk="0" fontAlgn="base" hangingPunct="0">
      <a:spcBef>
        <a:spcPct val="30000"/>
      </a:spcBef>
      <a:spcAft>
        <a:spcPct val="0"/>
      </a:spcAft>
      <a:defRPr sz="1300" kern="1200">
        <a:solidFill>
          <a:schemeClr val="tx1"/>
        </a:solidFill>
        <a:latin typeface="+mn-lt"/>
        <a:ea typeface="ヒラギノ角ゴ Pro W3" pitchFamily="-112" charset="-128"/>
        <a:cs typeface="Geneva" pitchFamily="-112" charset="-128"/>
      </a:defRPr>
    </a:lvl3pPr>
    <a:lvl4pPr marL="1492250" algn="l" defTabSz="496888" rtl="0" eaLnBrk="0" fontAlgn="base" hangingPunct="0">
      <a:spcBef>
        <a:spcPct val="30000"/>
      </a:spcBef>
      <a:spcAft>
        <a:spcPct val="0"/>
      </a:spcAft>
      <a:defRPr sz="1300" kern="1200">
        <a:solidFill>
          <a:schemeClr val="tx1"/>
        </a:solidFill>
        <a:latin typeface="+mn-lt"/>
        <a:ea typeface="ヒラギノ角ゴ Pro W3" pitchFamily="-112" charset="-128"/>
        <a:cs typeface="Geneva" pitchFamily="-105" charset="0"/>
      </a:defRPr>
    </a:lvl4pPr>
    <a:lvl5pPr marL="1990725" algn="l" defTabSz="496888" rtl="0" eaLnBrk="0" fontAlgn="base" hangingPunct="0">
      <a:spcBef>
        <a:spcPct val="30000"/>
      </a:spcBef>
      <a:spcAft>
        <a:spcPct val="0"/>
      </a:spcAft>
      <a:defRPr sz="1300" kern="1200">
        <a:solidFill>
          <a:schemeClr val="tx1"/>
        </a:solidFill>
        <a:latin typeface="+mn-lt"/>
        <a:ea typeface="ヒラギノ角ゴ Pro W3" pitchFamily="-112" charset="-128"/>
        <a:cs typeface="ヒラギノ角ゴ Pro W3" pitchFamily="-112" charset="-128"/>
      </a:defRPr>
    </a:lvl5pPr>
    <a:lvl6pPr marL="2488768" algn="l" defTabSz="497754" rtl="0" eaLnBrk="1" latinLnBrk="0" hangingPunct="1">
      <a:defRPr sz="1300" kern="1200">
        <a:solidFill>
          <a:schemeClr val="tx1"/>
        </a:solidFill>
        <a:latin typeface="+mn-lt"/>
        <a:ea typeface="+mn-ea"/>
        <a:cs typeface="+mn-cs"/>
      </a:defRPr>
    </a:lvl6pPr>
    <a:lvl7pPr marL="2986522" algn="l" defTabSz="497754" rtl="0" eaLnBrk="1" latinLnBrk="0" hangingPunct="1">
      <a:defRPr sz="1300" kern="1200">
        <a:solidFill>
          <a:schemeClr val="tx1"/>
        </a:solidFill>
        <a:latin typeface="+mn-lt"/>
        <a:ea typeface="+mn-ea"/>
        <a:cs typeface="+mn-cs"/>
      </a:defRPr>
    </a:lvl7pPr>
    <a:lvl8pPr marL="3484275" algn="l" defTabSz="497754" rtl="0" eaLnBrk="1" latinLnBrk="0" hangingPunct="1">
      <a:defRPr sz="1300" kern="1200">
        <a:solidFill>
          <a:schemeClr val="tx1"/>
        </a:solidFill>
        <a:latin typeface="+mn-lt"/>
        <a:ea typeface="+mn-ea"/>
        <a:cs typeface="+mn-cs"/>
      </a:defRPr>
    </a:lvl8pPr>
    <a:lvl9pPr marL="3982029" algn="l" defTabSz="49775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693B4813-B9E5-4596-A6EF-85332304E93F}"/>
              </a:ext>
            </a:extLst>
          </p:cNvPr>
          <p:cNvSpPr>
            <a:spLocks noGrp="1" noRot="1" noChangeAspect="1" noTextEdit="1"/>
          </p:cNvSpPr>
          <p:nvPr>
            <p:ph type="sldImg"/>
          </p:nvPr>
        </p:nvSpPr>
        <p:spPr>
          <a:ln/>
        </p:spPr>
      </p:sp>
      <p:sp>
        <p:nvSpPr>
          <p:cNvPr id="17411" name="Notizenplatzhalter 2">
            <a:extLst>
              <a:ext uri="{FF2B5EF4-FFF2-40B4-BE49-F238E27FC236}">
                <a16:creationId xmlns:a16="http://schemas.microsoft.com/office/drawing/2014/main" id="{2B7887BA-87ED-46B0-A7D2-946593AA19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27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10C65D06-36F5-4BB4-AED2-AE485D133D58}"/>
              </a:ext>
            </a:extLst>
          </p:cNvPr>
          <p:cNvSpPr>
            <a:spLocks noGrp="1" noRot="1" noChangeAspect="1" noTextEdit="1"/>
          </p:cNvSpPr>
          <p:nvPr>
            <p:ph type="sldImg"/>
          </p:nvPr>
        </p:nvSpPr>
        <p:spPr>
          <a:ln/>
        </p:spPr>
      </p:sp>
      <p:sp>
        <p:nvSpPr>
          <p:cNvPr id="19459" name="Notizenplatzhalter 2">
            <a:extLst>
              <a:ext uri="{FF2B5EF4-FFF2-40B4-BE49-F238E27FC236}">
                <a16:creationId xmlns:a16="http://schemas.microsoft.com/office/drawing/2014/main" id="{3CC48B1F-368E-4710-9BED-F362E7BFD1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4" name="Foliennummernplatzhalter 3">
            <a:extLst>
              <a:ext uri="{FF2B5EF4-FFF2-40B4-BE49-F238E27FC236}">
                <a16:creationId xmlns:a16="http://schemas.microsoft.com/office/drawing/2014/main" id="{0639109C-51A9-4276-8301-615033F626D9}"/>
              </a:ext>
            </a:extLst>
          </p:cNvPr>
          <p:cNvSpPr>
            <a:spLocks noGrp="1"/>
          </p:cNvSpPr>
          <p:nvPr>
            <p:ph type="sldNum" sz="quarter" idx="5"/>
          </p:nvPr>
        </p:nvSpPr>
        <p:spPr/>
        <p:txBody>
          <a:bodyPr/>
          <a:lstStyle/>
          <a:p>
            <a:pPr defTabSz="914400" fontAlgn="auto">
              <a:spcBef>
                <a:spcPts val="0"/>
              </a:spcBef>
              <a:spcAft>
                <a:spcPts val="0"/>
              </a:spcAft>
              <a:defRPr/>
            </a:pPr>
            <a:fld id="{CB4E5E75-B875-40E4-8111-FD7D7B4935C0}" type="slidenum">
              <a:rPr lang="de-DE" sz="1200" smtClean="0">
                <a:solidFill>
                  <a:prstClr val="black"/>
                </a:solidFill>
                <a:latin typeface="Calibri" panose="020F0502020204030204"/>
                <a:ea typeface="+mn-ea"/>
              </a:rPr>
              <a:pPr defTabSz="914400" fontAlgn="auto">
                <a:spcBef>
                  <a:spcPts val="0"/>
                </a:spcBef>
                <a:spcAft>
                  <a:spcPts val="0"/>
                </a:spcAft>
                <a:defRPr/>
              </a:pPr>
              <a:t>2</a:t>
            </a:fld>
            <a:endParaRPr lang="de-DE" sz="1200">
              <a:solidFill>
                <a:prstClr val="black"/>
              </a:solidFill>
              <a:latin typeface="Calibri" panose="020F0502020204030204"/>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FBB27B30-ADE9-46B3-A99D-7B6514747476}"/>
              </a:ext>
            </a:extLst>
          </p:cNvPr>
          <p:cNvSpPr>
            <a:spLocks noGrp="1" noRot="1" noChangeAspect="1" noTextEdit="1"/>
          </p:cNvSpPr>
          <p:nvPr>
            <p:ph type="sldImg"/>
          </p:nvPr>
        </p:nvSpPr>
        <p:spPr>
          <a:ln/>
        </p:spPr>
      </p:sp>
      <p:sp>
        <p:nvSpPr>
          <p:cNvPr id="39939" name="Notizenplatzhalter 2">
            <a:extLst>
              <a:ext uri="{FF2B5EF4-FFF2-40B4-BE49-F238E27FC236}">
                <a16:creationId xmlns:a16="http://schemas.microsoft.com/office/drawing/2014/main" id="{7ABB244D-7AC7-4AD1-8865-EFE945B244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4" name="Foliennummernplatzhalter 3">
            <a:extLst>
              <a:ext uri="{FF2B5EF4-FFF2-40B4-BE49-F238E27FC236}">
                <a16:creationId xmlns:a16="http://schemas.microsoft.com/office/drawing/2014/main" id="{03485759-CC96-4B44-BA34-283F56C76A28}"/>
              </a:ext>
            </a:extLst>
          </p:cNvPr>
          <p:cNvSpPr>
            <a:spLocks noGrp="1"/>
          </p:cNvSpPr>
          <p:nvPr>
            <p:ph type="sldNum" sz="quarter" idx="5"/>
          </p:nvPr>
        </p:nvSpPr>
        <p:spPr/>
        <p:txBody>
          <a:bodyPr/>
          <a:lstStyle/>
          <a:p>
            <a:pPr defTabSz="914400" fontAlgn="auto">
              <a:spcBef>
                <a:spcPts val="0"/>
              </a:spcBef>
              <a:spcAft>
                <a:spcPts val="0"/>
              </a:spcAft>
              <a:defRPr/>
            </a:pPr>
            <a:fld id="{1A87E299-B884-46AE-9CEB-3BCD649FC277}" type="slidenum">
              <a:rPr lang="de-DE" sz="1200" smtClean="0">
                <a:solidFill>
                  <a:prstClr val="black"/>
                </a:solidFill>
                <a:latin typeface="Calibri" panose="020F0502020204030204"/>
                <a:ea typeface="+mn-ea"/>
              </a:rPr>
              <a:pPr defTabSz="914400" fontAlgn="auto">
                <a:spcBef>
                  <a:spcPts val="0"/>
                </a:spcBef>
                <a:spcAft>
                  <a:spcPts val="0"/>
                </a:spcAft>
                <a:defRPr/>
              </a:pPr>
              <a:t>21</a:t>
            </a:fld>
            <a:endParaRPr lang="de-DE" sz="1200">
              <a:solidFill>
                <a:prstClr val="black"/>
              </a:solidFill>
              <a:latin typeface="Calibri" panose="020F0502020204030204"/>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vmlDrawing" Target="../drawings/vmlDrawing1.v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vmlDrawing" Target="../drawings/vmlDrawing2.v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336675" y="1238250"/>
            <a:ext cx="8015288" cy="2632075"/>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336675" y="3971925"/>
            <a:ext cx="8015288"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E257EDC1-EC80-44E7-B54B-BBE79E6A7CAB}"/>
              </a:ext>
            </a:extLst>
          </p:cNvPr>
          <p:cNvSpPr>
            <a:spLocks noGrp="1"/>
          </p:cNvSpPr>
          <p:nvPr>
            <p:ph type="dt" sz="half" idx="10"/>
          </p:nvPr>
        </p:nvSpPr>
        <p:spPr/>
        <p:txBody>
          <a:bodyPr/>
          <a:lstStyle>
            <a:lvl1pPr>
              <a:defRPr/>
            </a:lvl1pPr>
          </a:lstStyle>
          <a:p>
            <a:pPr>
              <a:defRPr/>
            </a:pPr>
            <a:fld id="{500A8265-3D6D-459E-B3F7-14C78C5A2C2D}" type="datetimeFigureOut">
              <a:rPr lang="de-DE"/>
              <a:pPr>
                <a:defRPr/>
              </a:pPr>
              <a:t>19.09.2025</a:t>
            </a:fld>
            <a:endParaRPr lang="de-DE"/>
          </a:p>
        </p:txBody>
      </p:sp>
      <p:sp>
        <p:nvSpPr>
          <p:cNvPr id="5" name="Fußzeilenplatzhalter 4">
            <a:extLst>
              <a:ext uri="{FF2B5EF4-FFF2-40B4-BE49-F238E27FC236}">
                <a16:creationId xmlns:a16="http://schemas.microsoft.com/office/drawing/2014/main" id="{00456068-DD1A-4F7D-9A6B-72D836A961F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171ABFF1-7BA3-47B0-B87F-5D5E07835344}"/>
              </a:ext>
            </a:extLst>
          </p:cNvPr>
          <p:cNvSpPr>
            <a:spLocks noGrp="1"/>
          </p:cNvSpPr>
          <p:nvPr>
            <p:ph type="sldNum" sz="quarter" idx="12"/>
          </p:nvPr>
        </p:nvSpPr>
        <p:spPr/>
        <p:txBody>
          <a:bodyPr/>
          <a:lstStyle>
            <a:lvl1pPr>
              <a:defRPr/>
            </a:lvl1pPr>
          </a:lstStyle>
          <a:p>
            <a:pPr>
              <a:defRPr/>
            </a:pPr>
            <a:fld id="{689EE84A-5681-49AB-BD72-427FA2D8C367}" type="slidenum">
              <a:rPr lang="de-DE" altLang="de-DE"/>
              <a:pPr>
                <a:defRPr/>
              </a:pPr>
              <a:t>‹Nr.›</a:t>
            </a:fld>
            <a:endParaRPr lang="de-DE" altLang="de-DE"/>
          </a:p>
        </p:txBody>
      </p:sp>
    </p:spTree>
    <p:extLst>
      <p:ext uri="{BB962C8B-B14F-4D97-AF65-F5344CB8AC3E}">
        <p14:creationId xmlns:p14="http://schemas.microsoft.com/office/powerpoint/2010/main" val="36031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040A4C5-919C-4F95-BC7E-139BB91ED486}"/>
              </a:ext>
            </a:extLst>
          </p:cNvPr>
          <p:cNvSpPr>
            <a:spLocks noGrp="1"/>
          </p:cNvSpPr>
          <p:nvPr>
            <p:ph type="dt" sz="half" idx="10"/>
          </p:nvPr>
        </p:nvSpPr>
        <p:spPr/>
        <p:txBody>
          <a:bodyPr/>
          <a:lstStyle>
            <a:lvl1pPr>
              <a:defRPr/>
            </a:lvl1pPr>
          </a:lstStyle>
          <a:p>
            <a:pPr>
              <a:defRPr/>
            </a:pPr>
            <a:fld id="{D6C4C1CD-7E43-4211-A3FB-4929DF5A41E6}" type="datetimeFigureOut">
              <a:rPr lang="de-DE"/>
              <a:pPr>
                <a:defRPr/>
              </a:pPr>
              <a:t>19.09.2025</a:t>
            </a:fld>
            <a:endParaRPr lang="de-DE"/>
          </a:p>
        </p:txBody>
      </p:sp>
      <p:sp>
        <p:nvSpPr>
          <p:cNvPr id="5" name="Fußzeilenplatzhalter 4">
            <a:extLst>
              <a:ext uri="{FF2B5EF4-FFF2-40B4-BE49-F238E27FC236}">
                <a16:creationId xmlns:a16="http://schemas.microsoft.com/office/drawing/2014/main" id="{D7519614-EC60-448B-8CFC-805B3C2FCC8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A1EB357-7556-4520-A8A0-59F700B35EF1}"/>
              </a:ext>
            </a:extLst>
          </p:cNvPr>
          <p:cNvSpPr>
            <a:spLocks noGrp="1"/>
          </p:cNvSpPr>
          <p:nvPr>
            <p:ph type="sldNum" sz="quarter" idx="12"/>
          </p:nvPr>
        </p:nvSpPr>
        <p:spPr/>
        <p:txBody>
          <a:bodyPr/>
          <a:lstStyle>
            <a:lvl1pPr>
              <a:defRPr/>
            </a:lvl1pPr>
          </a:lstStyle>
          <a:p>
            <a:pPr>
              <a:defRPr/>
            </a:pPr>
            <a:fld id="{2A156FA8-D5C8-41CC-B7E4-5AA64B6E592E}" type="slidenum">
              <a:rPr lang="de-DE" altLang="de-DE"/>
              <a:pPr>
                <a:defRPr/>
              </a:pPr>
              <a:t>‹Nr.›</a:t>
            </a:fld>
            <a:endParaRPr lang="de-DE" altLang="de-DE"/>
          </a:p>
        </p:txBody>
      </p:sp>
    </p:spTree>
    <p:extLst>
      <p:ext uri="{BB962C8B-B14F-4D97-AF65-F5344CB8AC3E}">
        <p14:creationId xmlns:p14="http://schemas.microsoft.com/office/powerpoint/2010/main" val="27522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650163" y="403225"/>
            <a:ext cx="2303462" cy="64087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735013" y="403225"/>
            <a:ext cx="6762750" cy="64087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D7AF62-33C7-4C15-8985-32647703F3D9}"/>
              </a:ext>
            </a:extLst>
          </p:cNvPr>
          <p:cNvSpPr>
            <a:spLocks noGrp="1"/>
          </p:cNvSpPr>
          <p:nvPr>
            <p:ph type="dt" sz="half" idx="10"/>
          </p:nvPr>
        </p:nvSpPr>
        <p:spPr/>
        <p:txBody>
          <a:bodyPr/>
          <a:lstStyle>
            <a:lvl1pPr>
              <a:defRPr/>
            </a:lvl1pPr>
          </a:lstStyle>
          <a:p>
            <a:pPr>
              <a:defRPr/>
            </a:pPr>
            <a:fld id="{179F76FC-2FF7-45DD-A4BF-5708E21DFF6E}" type="datetimeFigureOut">
              <a:rPr lang="de-DE"/>
              <a:pPr>
                <a:defRPr/>
              </a:pPr>
              <a:t>19.09.2025</a:t>
            </a:fld>
            <a:endParaRPr lang="de-DE"/>
          </a:p>
        </p:txBody>
      </p:sp>
      <p:sp>
        <p:nvSpPr>
          <p:cNvPr id="5" name="Fußzeilenplatzhalter 4">
            <a:extLst>
              <a:ext uri="{FF2B5EF4-FFF2-40B4-BE49-F238E27FC236}">
                <a16:creationId xmlns:a16="http://schemas.microsoft.com/office/drawing/2014/main" id="{46E63668-7E6C-434A-83C0-65883469EBB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A3656E9-220B-4D82-953F-3449CF960DDA}"/>
              </a:ext>
            </a:extLst>
          </p:cNvPr>
          <p:cNvSpPr>
            <a:spLocks noGrp="1"/>
          </p:cNvSpPr>
          <p:nvPr>
            <p:ph type="sldNum" sz="quarter" idx="12"/>
          </p:nvPr>
        </p:nvSpPr>
        <p:spPr/>
        <p:txBody>
          <a:bodyPr/>
          <a:lstStyle>
            <a:lvl1pPr>
              <a:defRPr/>
            </a:lvl1pPr>
          </a:lstStyle>
          <a:p>
            <a:pPr>
              <a:defRPr/>
            </a:pPr>
            <a:fld id="{F27BDF7D-8D9D-4181-AF8A-F02225014EF7}" type="slidenum">
              <a:rPr lang="de-DE" altLang="de-DE"/>
              <a:pPr>
                <a:defRPr/>
              </a:pPr>
              <a:t>‹Nr.›</a:t>
            </a:fld>
            <a:endParaRPr lang="de-DE" altLang="de-DE"/>
          </a:p>
        </p:txBody>
      </p:sp>
    </p:spTree>
    <p:extLst>
      <p:ext uri="{BB962C8B-B14F-4D97-AF65-F5344CB8AC3E}">
        <p14:creationId xmlns:p14="http://schemas.microsoft.com/office/powerpoint/2010/main" val="1669440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761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587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3" name="Inhaltsplatzhalter 2"/>
          <p:cNvSpPr>
            <a:spLocks noGrp="1"/>
          </p:cNvSpPr>
          <p:nvPr>
            <p:ph sz="quarter" idx="10"/>
          </p:nvPr>
        </p:nvSpPr>
        <p:spPr>
          <a:xfrm>
            <a:off x="540175" y="6464066"/>
            <a:ext cx="4680762" cy="368441"/>
          </a:xfrm>
          <a:prstGeom prst="rect">
            <a:avLst/>
          </a:prstGeom>
        </p:spPr>
        <p:txBody>
          <a:bodyPr/>
          <a:lstStyle>
            <a:lvl1pPr marL="0" indent="0">
              <a:buNone/>
              <a:defRPr baseline="0"/>
            </a:lvl1pPr>
            <a:lvl2pPr marL="400827" indent="0">
              <a:buNone/>
              <a:defRPr/>
            </a:lvl2pPr>
            <a:lvl3pPr marL="801654" indent="0">
              <a:buNone/>
              <a:defRPr/>
            </a:lvl3pPr>
            <a:lvl4pPr marL="1202482" indent="0">
              <a:buNone/>
              <a:defRPr/>
            </a:lvl4pPr>
            <a:lvl5pPr marL="1603309" indent="0">
              <a:buNone/>
              <a:defRPr/>
            </a:lvl5pPr>
          </a:lstStyle>
          <a:p>
            <a:pPr lvl="0"/>
            <a:endParaRPr lang="de-DE" dirty="0"/>
          </a:p>
        </p:txBody>
      </p:sp>
    </p:spTree>
    <p:extLst>
      <p:ext uri="{BB962C8B-B14F-4D97-AF65-F5344CB8AC3E}">
        <p14:creationId xmlns:p14="http://schemas.microsoft.com/office/powerpoint/2010/main" val="2798704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482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graphicFrame>
        <p:nvGraphicFramePr>
          <p:cNvPr id="4" name="Diagramm 6">
            <a:extLst>
              <a:ext uri="{FF2B5EF4-FFF2-40B4-BE49-F238E27FC236}">
                <a16:creationId xmlns:a16="http://schemas.microsoft.com/office/drawing/2014/main" id="{02D6C304-9851-423F-A523-4E18A7503129}"/>
              </a:ext>
            </a:extLst>
          </p:cNvPr>
          <p:cNvGraphicFramePr>
            <a:graphicFrameLocks/>
          </p:cNvGraphicFramePr>
          <p:nvPr/>
        </p:nvGraphicFramePr>
        <p:xfrm>
          <a:off x="5062538" y="2533650"/>
          <a:ext cx="4575175" cy="4092575"/>
        </p:xfrm>
        <a:graphic>
          <a:graphicData uri="http://schemas.openxmlformats.org/presentationml/2006/ole">
            <mc:AlternateContent xmlns:mc="http://schemas.openxmlformats.org/markup-compatibility/2006">
              <mc:Choice xmlns:v="urn:schemas-microsoft-com:vml" Requires="v">
                <p:oleObj spid="_x0000_s87081" name="Diagramm" r:id="rId3" imgW="4578493" imgH="4096867" progId="Excel.Chart.8">
                  <p:embed/>
                </p:oleObj>
              </mc:Choice>
              <mc:Fallback>
                <p:oleObj name="Diagramm" r:id="rId3" imgW="4578493" imgH="4096867" progId="Excel.Chart.8">
                  <p:embed/>
                  <p:pic>
                    <p:nvPicPr>
                      <p:cNvPr id="9221" name="Diagramm 6">
                        <a:extLst>
                          <a:ext uri="{FF2B5EF4-FFF2-40B4-BE49-F238E27FC236}">
                            <a16:creationId xmlns:a16="http://schemas.microsoft.com/office/drawing/2014/main" id="{99F1E196-6214-436E-9156-1B2766025FD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2533650"/>
                        <a:ext cx="45751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Inhaltsplatzhalter 2"/>
          <p:cNvSpPr>
            <a:spLocks noGrp="1"/>
          </p:cNvSpPr>
          <p:nvPr>
            <p:ph sz="quarter" idx="10"/>
          </p:nvPr>
        </p:nvSpPr>
        <p:spPr>
          <a:xfrm>
            <a:off x="1102266" y="987372"/>
            <a:ext cx="5427521" cy="5712179"/>
          </a:xfrm>
          <a:prstGeom prst="rect">
            <a:avLst/>
          </a:prstGeo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562044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498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8BF01E18-6D01-408C-AEA4-ECE7C7CF758C}"/>
              </a:ext>
            </a:extLst>
          </p:cNvPr>
          <p:cNvSpPr>
            <a:spLocks noGrp="1"/>
          </p:cNvSpPr>
          <p:nvPr>
            <p:ph type="ftr" sz="quarter" idx="10"/>
          </p:nvPr>
        </p:nvSpPr>
        <p:spPr>
          <a:xfrm>
            <a:off x="0" y="0"/>
            <a:ext cx="0" cy="0"/>
          </a:xfrm>
        </p:spPr>
        <p:txBody>
          <a:bodyPr lIns="0" tIns="0" rIns="0" bIns="0"/>
          <a:lstStyle>
            <a:lvl1pPr algn="ctr">
              <a:defRPr>
                <a:solidFill>
                  <a:schemeClr val="tx1">
                    <a:tint val="75000"/>
                  </a:schemeClr>
                </a:solidFill>
              </a:defRPr>
            </a:lvl1pPr>
          </a:lstStyle>
          <a:p>
            <a:pPr>
              <a:defRPr/>
            </a:pPr>
            <a:endParaRPr/>
          </a:p>
        </p:txBody>
      </p:sp>
      <p:sp>
        <p:nvSpPr>
          <p:cNvPr id="3" name="Holder 3">
            <a:extLst>
              <a:ext uri="{FF2B5EF4-FFF2-40B4-BE49-F238E27FC236}">
                <a16:creationId xmlns:a16="http://schemas.microsoft.com/office/drawing/2014/main" id="{9D1743A0-C2E5-4859-94C2-E660DF5B3974}"/>
              </a:ext>
            </a:extLst>
          </p:cNvPr>
          <p:cNvSpPr>
            <a:spLocks noGrp="1"/>
          </p:cNvSpPr>
          <p:nvPr>
            <p:ph type="dt" sz="half" idx="11"/>
          </p:nvPr>
        </p:nvSpPr>
        <p:spPr>
          <a:xfrm>
            <a:off x="0" y="0"/>
            <a:ext cx="0" cy="0"/>
          </a:xfrm>
        </p:spPr>
        <p:txBody>
          <a:bodyPr lIns="0" tIns="0" rIns="0" bIns="0"/>
          <a:lstStyle>
            <a:lvl1pPr algn="l">
              <a:defRPr>
                <a:solidFill>
                  <a:schemeClr val="tx1">
                    <a:tint val="75000"/>
                  </a:schemeClr>
                </a:solidFill>
              </a:defRPr>
            </a:lvl1pPr>
          </a:lstStyle>
          <a:p>
            <a:pPr>
              <a:defRPr/>
            </a:pPr>
            <a:fld id="{3B3C375F-190B-4A39-8DDA-636AD46CCC3B}" type="datetimeFigureOut">
              <a:rPr lang="en-US"/>
              <a:pPr>
                <a:defRPr/>
              </a:pPr>
              <a:t>9/19/2025</a:t>
            </a:fld>
            <a:endParaRPr lang="en-US"/>
          </a:p>
        </p:txBody>
      </p:sp>
      <p:sp>
        <p:nvSpPr>
          <p:cNvPr id="4" name="Holder 4">
            <a:extLst>
              <a:ext uri="{FF2B5EF4-FFF2-40B4-BE49-F238E27FC236}">
                <a16:creationId xmlns:a16="http://schemas.microsoft.com/office/drawing/2014/main" id="{456581C8-BEC3-4390-8B6F-8224169ACA81}"/>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lvl1pPr algn="r">
              <a:defRPr>
                <a:solidFill>
                  <a:srgbClr val="93979A"/>
                </a:solidFill>
              </a:defRPr>
            </a:lvl1pPr>
          </a:lstStyle>
          <a:p>
            <a:pPr>
              <a:defRPr/>
            </a:pPr>
            <a:fld id="{A3714505-CF09-4CB1-9D4C-0656B81FC590}" type="slidenum">
              <a:rPr lang="de-DE" altLang="de-DE"/>
              <a:pPr>
                <a:defRPr/>
              </a:pPr>
              <a:t>‹Nr.›</a:t>
            </a:fld>
            <a:endParaRPr lang="de-DE" altLang="de-DE"/>
          </a:p>
        </p:txBody>
      </p:sp>
    </p:spTree>
    <p:extLst>
      <p:ext uri="{BB962C8B-B14F-4D97-AF65-F5344CB8AC3E}">
        <p14:creationId xmlns:p14="http://schemas.microsoft.com/office/powerpoint/2010/main" val="35796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734844" y="402652"/>
            <a:ext cx="9218950" cy="146180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32843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2357A3B-B09B-45C1-9A91-81E12BBBC16E}"/>
              </a:ext>
            </a:extLst>
          </p:cNvPr>
          <p:cNvSpPr>
            <a:spLocks noGrp="1"/>
          </p:cNvSpPr>
          <p:nvPr>
            <p:ph type="dt" sz="half" idx="10"/>
          </p:nvPr>
        </p:nvSpPr>
        <p:spPr/>
        <p:txBody>
          <a:bodyPr/>
          <a:lstStyle>
            <a:lvl1pPr>
              <a:defRPr/>
            </a:lvl1pPr>
          </a:lstStyle>
          <a:p>
            <a:pPr>
              <a:defRPr/>
            </a:pPr>
            <a:fld id="{86164DF1-F3B6-42C7-90BD-EF9DDC5E902A}" type="datetimeFigureOut">
              <a:rPr lang="de-DE"/>
              <a:pPr>
                <a:defRPr/>
              </a:pPr>
              <a:t>19.09.2025</a:t>
            </a:fld>
            <a:endParaRPr lang="de-DE"/>
          </a:p>
        </p:txBody>
      </p:sp>
      <p:sp>
        <p:nvSpPr>
          <p:cNvPr id="5" name="Fußzeilenplatzhalter 4">
            <a:extLst>
              <a:ext uri="{FF2B5EF4-FFF2-40B4-BE49-F238E27FC236}">
                <a16:creationId xmlns:a16="http://schemas.microsoft.com/office/drawing/2014/main" id="{BD966205-3FC8-4D44-BDB5-82FA9134461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65C6E14-54F4-43B5-A2CE-69B72E1F5F89}"/>
              </a:ext>
            </a:extLst>
          </p:cNvPr>
          <p:cNvSpPr>
            <a:spLocks noGrp="1"/>
          </p:cNvSpPr>
          <p:nvPr>
            <p:ph type="sldNum" sz="quarter" idx="12"/>
          </p:nvPr>
        </p:nvSpPr>
        <p:spPr/>
        <p:txBody>
          <a:bodyPr/>
          <a:lstStyle>
            <a:lvl1pPr>
              <a:defRPr/>
            </a:lvl1pPr>
          </a:lstStyle>
          <a:p>
            <a:pPr>
              <a:defRPr/>
            </a:pPr>
            <a:fld id="{79B20A6C-F989-45DD-91E8-AE39CF1255F0}" type="slidenum">
              <a:rPr lang="de-DE" altLang="de-DE"/>
              <a:pPr>
                <a:defRPr/>
              </a:pPr>
              <a:t>‹Nr.›</a:t>
            </a:fld>
            <a:endParaRPr lang="de-DE" altLang="de-DE"/>
          </a:p>
        </p:txBody>
      </p:sp>
    </p:spTree>
    <p:extLst>
      <p:ext uri="{BB962C8B-B14F-4D97-AF65-F5344CB8AC3E}">
        <p14:creationId xmlns:p14="http://schemas.microsoft.com/office/powerpoint/2010/main" val="672243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99" b="0" i="0">
                <a:solidFill>
                  <a:srgbClr val="058B8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a:extLst>
              <a:ext uri="{FF2B5EF4-FFF2-40B4-BE49-F238E27FC236}">
                <a16:creationId xmlns:a16="http://schemas.microsoft.com/office/drawing/2014/main" id="{695EDD73-3353-4EFA-9F48-D411E95AF154}"/>
              </a:ext>
            </a:extLst>
          </p:cNvPr>
          <p:cNvSpPr>
            <a:spLocks noGrp="1"/>
          </p:cNvSpPr>
          <p:nvPr>
            <p:ph type="ftr" sz="quarter" idx="10"/>
          </p:nvPr>
        </p:nvSpPr>
        <p:spPr>
          <a:xfrm>
            <a:off x="0" y="0"/>
            <a:ext cx="0" cy="0"/>
          </a:xfrm>
        </p:spPr>
        <p:txBody>
          <a:bodyPr lIns="0" tIns="0" rIns="0" bIns="0"/>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AF190779-7020-4BFE-BCE8-4793FEB2B8E8}"/>
              </a:ext>
            </a:extLst>
          </p:cNvPr>
          <p:cNvSpPr>
            <a:spLocks noGrp="1"/>
          </p:cNvSpPr>
          <p:nvPr>
            <p:ph type="dt" sz="half" idx="11"/>
          </p:nvPr>
        </p:nvSpPr>
        <p:spPr>
          <a:xfrm>
            <a:off x="0" y="0"/>
            <a:ext cx="0" cy="0"/>
          </a:xfrm>
        </p:spPr>
        <p:txBody>
          <a:bodyPr lIns="0" tIns="0" rIns="0" bIns="0"/>
          <a:lstStyle>
            <a:lvl1pPr algn="l">
              <a:defRPr>
                <a:solidFill>
                  <a:schemeClr val="tx1">
                    <a:tint val="75000"/>
                  </a:schemeClr>
                </a:solidFill>
              </a:defRPr>
            </a:lvl1pPr>
          </a:lstStyle>
          <a:p>
            <a:pPr>
              <a:defRPr/>
            </a:pPr>
            <a:fld id="{82113A37-95BF-443B-A7CE-0BD8DDFDF9A7}" type="datetimeFigureOut">
              <a:rPr lang="en-US"/>
              <a:pPr>
                <a:defRPr/>
              </a:pPr>
              <a:t>9/19/2025</a:t>
            </a:fld>
            <a:endParaRPr lang="en-US"/>
          </a:p>
        </p:txBody>
      </p:sp>
      <p:sp>
        <p:nvSpPr>
          <p:cNvPr id="6" name="Holder 6">
            <a:extLst>
              <a:ext uri="{FF2B5EF4-FFF2-40B4-BE49-F238E27FC236}">
                <a16:creationId xmlns:a16="http://schemas.microsoft.com/office/drawing/2014/main" id="{2A4A555A-3802-43E9-87A1-91D7F08D829E}"/>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lvl1pPr algn="r">
              <a:defRPr>
                <a:solidFill>
                  <a:srgbClr val="93979A"/>
                </a:solidFill>
              </a:defRPr>
            </a:lvl1pPr>
          </a:lstStyle>
          <a:p>
            <a:pPr>
              <a:defRPr/>
            </a:pPr>
            <a:fld id="{8922495E-1BAC-4D85-A705-296A5FF31E70}" type="slidenum">
              <a:rPr lang="de-DE" altLang="de-DE"/>
              <a:pPr>
                <a:defRPr/>
              </a:pPr>
              <a:t>‹Nr.›</a:t>
            </a:fld>
            <a:endParaRPr lang="de-DE" altLang="de-DE"/>
          </a:p>
        </p:txBody>
      </p:sp>
    </p:spTree>
    <p:extLst>
      <p:ext uri="{BB962C8B-B14F-4D97-AF65-F5344CB8AC3E}">
        <p14:creationId xmlns:p14="http://schemas.microsoft.com/office/powerpoint/2010/main" val="1434511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734844" y="402652"/>
            <a:ext cx="9218950" cy="146180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748587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384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29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27" y="2344483"/>
            <a:ext cx="9089636" cy="795731"/>
          </a:xfrm>
          <a:prstGeom prst="rect">
            <a:avLst/>
          </a:prstGeom>
        </p:spPr>
        <p:txBody>
          <a:bodyPr/>
          <a:lstStyle>
            <a:lvl1pPr>
              <a:defRPr sz="5171" b="1" i="0">
                <a:solidFill>
                  <a:schemeClr val="tx1"/>
                </a:solidFill>
                <a:latin typeface="Arial"/>
                <a:cs typeface="Arial"/>
              </a:defRPr>
            </a:lvl1pPr>
          </a:lstStyle>
          <a:p>
            <a:endParaRPr/>
          </a:p>
        </p:txBody>
      </p:sp>
      <p:sp>
        <p:nvSpPr>
          <p:cNvPr id="3" name="Holder 3"/>
          <p:cNvSpPr>
            <a:spLocks noGrp="1"/>
          </p:cNvSpPr>
          <p:nvPr>
            <p:ph type="subTitle" idx="4"/>
          </p:nvPr>
        </p:nvSpPr>
        <p:spPr>
          <a:xfrm>
            <a:off x="1604053" y="4235196"/>
            <a:ext cx="7485583" cy="220381"/>
          </a:xfrm>
          <a:prstGeom prst="rect">
            <a:avLst/>
          </a:prstGeom>
        </p:spPr>
        <p:txBody>
          <a:bodyPr/>
          <a:lstStyle>
            <a:lvl1pPr>
              <a:defRPr sz="1432" b="0" i="0">
                <a:solidFill>
                  <a:schemeClr val="tx1"/>
                </a:solidFill>
                <a:latin typeface="Arial"/>
                <a:cs typeface="Arial"/>
              </a:defRPr>
            </a:lvl1pPr>
          </a:lstStyle>
          <a:p>
            <a:endParaRPr/>
          </a:p>
        </p:txBody>
      </p:sp>
      <p:sp>
        <p:nvSpPr>
          <p:cNvPr id="4" name="Holder 4">
            <a:extLst>
              <a:ext uri="{FF2B5EF4-FFF2-40B4-BE49-F238E27FC236}">
                <a16:creationId xmlns:a16="http://schemas.microsoft.com/office/drawing/2014/main" id="{B8AA531D-25C2-4D08-865F-F222AFFCE3B2}"/>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10873313-25D3-424A-B7D9-FCDBAD358B0E}"/>
              </a:ext>
            </a:extLst>
          </p:cNvPr>
          <p:cNvSpPr>
            <a:spLocks noGrp="1"/>
          </p:cNvSpPr>
          <p:nvPr>
            <p:ph type="dt" sz="half" idx="11"/>
          </p:nvPr>
        </p:nvSpPr>
        <p:spPr/>
        <p:txBody>
          <a:bodyPr/>
          <a:lstStyle>
            <a:lvl1pPr>
              <a:defRPr/>
            </a:lvl1pPr>
          </a:lstStyle>
          <a:p>
            <a:pPr>
              <a:defRPr/>
            </a:pPr>
            <a:fld id="{0DC6BFAD-0D17-4F6E-B3E1-7740654706AB}" type="datetimeFigureOut">
              <a:rPr lang="en-US"/>
              <a:pPr>
                <a:defRPr/>
              </a:pPr>
              <a:t>9/19/2025</a:t>
            </a:fld>
            <a:endParaRPr lang="en-US"/>
          </a:p>
        </p:txBody>
      </p:sp>
      <p:sp>
        <p:nvSpPr>
          <p:cNvPr id="6" name="Holder 6">
            <a:extLst>
              <a:ext uri="{FF2B5EF4-FFF2-40B4-BE49-F238E27FC236}">
                <a16:creationId xmlns:a16="http://schemas.microsoft.com/office/drawing/2014/main" id="{0D3F4B44-DF4E-488E-AB61-0F976D248F14}"/>
              </a:ext>
            </a:extLst>
          </p:cNvPr>
          <p:cNvSpPr>
            <a:spLocks noGrp="1"/>
          </p:cNvSpPr>
          <p:nvPr>
            <p:ph type="sldNum" sz="quarter" idx="12"/>
          </p:nvPr>
        </p:nvSpPr>
        <p:spPr/>
        <p:txBody>
          <a:bodyPr/>
          <a:lstStyle>
            <a:lvl1pPr>
              <a:defRPr/>
            </a:lvl1pPr>
          </a:lstStyle>
          <a:p>
            <a:pPr>
              <a:defRPr/>
            </a:pPr>
            <a:fld id="{7CCAEE28-E322-43E3-97B7-629D515BADDF}" type="slidenum">
              <a:rPr/>
              <a:pPr>
                <a:defRPr/>
              </a:pPr>
              <a:t>‹Nr.›</a:t>
            </a:fld>
            <a:endParaRPr/>
          </a:p>
        </p:txBody>
      </p:sp>
    </p:spTree>
    <p:extLst>
      <p:ext uri="{BB962C8B-B14F-4D97-AF65-F5344CB8AC3E}">
        <p14:creationId xmlns:p14="http://schemas.microsoft.com/office/powerpoint/2010/main" val="1986163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6272" y="140930"/>
            <a:ext cx="10071364" cy="795731"/>
          </a:xfrm>
        </p:spPr>
        <p:txBody>
          <a:bodyPr/>
          <a:lstStyle>
            <a:lvl1pPr>
              <a:defRPr sz="5171" b="1" i="0">
                <a:solidFill>
                  <a:schemeClr val="tx1"/>
                </a:solidFill>
                <a:latin typeface="Arial"/>
                <a:cs typeface="Arial"/>
              </a:defRPr>
            </a:lvl1pPr>
          </a:lstStyle>
          <a:p>
            <a:endParaRPr/>
          </a:p>
        </p:txBody>
      </p:sp>
      <p:sp>
        <p:nvSpPr>
          <p:cNvPr id="3" name="Holder 3"/>
          <p:cNvSpPr>
            <a:spLocks noGrp="1"/>
          </p:cNvSpPr>
          <p:nvPr>
            <p:ph type="body" idx="1"/>
          </p:nvPr>
        </p:nvSpPr>
        <p:spPr>
          <a:xfrm>
            <a:off x="276272" y="2973872"/>
            <a:ext cx="6069691" cy="220381"/>
          </a:xfrm>
        </p:spPr>
        <p:txBody>
          <a:bodyPr/>
          <a:lstStyle>
            <a:lvl1pPr>
              <a:defRPr sz="1432" b="0" i="0">
                <a:solidFill>
                  <a:schemeClr val="tx1"/>
                </a:solidFill>
                <a:latin typeface="Arial"/>
                <a:cs typeface="Arial"/>
              </a:defRPr>
            </a:lvl1pPr>
          </a:lstStyle>
          <a:p>
            <a:endParaRPr/>
          </a:p>
        </p:txBody>
      </p:sp>
      <p:sp>
        <p:nvSpPr>
          <p:cNvPr id="4" name="Holder 4">
            <a:extLst>
              <a:ext uri="{FF2B5EF4-FFF2-40B4-BE49-F238E27FC236}">
                <a16:creationId xmlns:a16="http://schemas.microsoft.com/office/drawing/2014/main" id="{2160515A-FFE2-477E-A842-F3ABFA338A3C}"/>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83F73539-E10B-4C8E-B109-CA617AA528F2}"/>
              </a:ext>
            </a:extLst>
          </p:cNvPr>
          <p:cNvSpPr>
            <a:spLocks noGrp="1"/>
          </p:cNvSpPr>
          <p:nvPr>
            <p:ph type="dt" sz="half" idx="11"/>
          </p:nvPr>
        </p:nvSpPr>
        <p:spPr/>
        <p:txBody>
          <a:bodyPr/>
          <a:lstStyle>
            <a:lvl1pPr>
              <a:defRPr/>
            </a:lvl1pPr>
          </a:lstStyle>
          <a:p>
            <a:pPr>
              <a:defRPr/>
            </a:pPr>
            <a:fld id="{7E5D5AD4-5201-485E-9B7E-BD2FBE474EE3}" type="datetimeFigureOut">
              <a:rPr lang="en-US"/>
              <a:pPr>
                <a:defRPr/>
              </a:pPr>
              <a:t>9/19/2025</a:t>
            </a:fld>
            <a:endParaRPr lang="en-US"/>
          </a:p>
        </p:txBody>
      </p:sp>
      <p:sp>
        <p:nvSpPr>
          <p:cNvPr id="6" name="Holder 6">
            <a:extLst>
              <a:ext uri="{FF2B5EF4-FFF2-40B4-BE49-F238E27FC236}">
                <a16:creationId xmlns:a16="http://schemas.microsoft.com/office/drawing/2014/main" id="{F5F1635F-494B-413F-BC6C-73053964794B}"/>
              </a:ext>
            </a:extLst>
          </p:cNvPr>
          <p:cNvSpPr>
            <a:spLocks noGrp="1"/>
          </p:cNvSpPr>
          <p:nvPr>
            <p:ph type="sldNum" sz="quarter" idx="12"/>
          </p:nvPr>
        </p:nvSpPr>
        <p:spPr/>
        <p:txBody>
          <a:bodyPr/>
          <a:lstStyle>
            <a:lvl1pPr>
              <a:defRPr/>
            </a:lvl1pPr>
          </a:lstStyle>
          <a:p>
            <a:pPr>
              <a:defRPr/>
            </a:pPr>
            <a:fld id="{26BBD9FD-12A0-4586-BCAE-CF63A76EA728}" type="slidenum">
              <a:rPr/>
              <a:pPr>
                <a:defRPr/>
              </a:pPr>
              <a:t>‹Nr.›</a:t>
            </a:fld>
            <a:endParaRPr/>
          </a:p>
        </p:txBody>
      </p:sp>
    </p:spTree>
    <p:extLst>
      <p:ext uri="{BB962C8B-B14F-4D97-AF65-F5344CB8AC3E}">
        <p14:creationId xmlns:p14="http://schemas.microsoft.com/office/powerpoint/2010/main" val="3654872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6272" y="140930"/>
            <a:ext cx="10071364" cy="795731"/>
          </a:xfrm>
        </p:spPr>
        <p:txBody>
          <a:bodyPr/>
          <a:lstStyle>
            <a:lvl1pPr>
              <a:defRPr sz="5171" b="1" i="0">
                <a:solidFill>
                  <a:schemeClr val="tx1"/>
                </a:solidFill>
                <a:latin typeface="Arial"/>
                <a:cs typeface="Arial"/>
              </a:defRPr>
            </a:lvl1pPr>
          </a:lstStyle>
          <a:p>
            <a:endParaRPr/>
          </a:p>
        </p:txBody>
      </p:sp>
      <p:sp>
        <p:nvSpPr>
          <p:cNvPr id="3" name="Holder 3"/>
          <p:cNvSpPr>
            <a:spLocks noGrp="1"/>
          </p:cNvSpPr>
          <p:nvPr>
            <p:ph sz="half" idx="2"/>
          </p:nvPr>
        </p:nvSpPr>
        <p:spPr>
          <a:xfrm>
            <a:off x="534684" y="1739456"/>
            <a:ext cx="4651755" cy="276999"/>
          </a:xfrm>
          <a:prstGeom prst="rect">
            <a:avLst/>
          </a:prstGeom>
        </p:spPr>
        <p:txBody>
          <a:bodyPr/>
          <a:lstStyle>
            <a:lvl1pPr>
              <a:defRPr/>
            </a:lvl1pPr>
          </a:lstStyle>
          <a:p>
            <a:endParaRPr/>
          </a:p>
        </p:txBody>
      </p:sp>
      <p:sp>
        <p:nvSpPr>
          <p:cNvPr id="4" name="Holder 4"/>
          <p:cNvSpPr>
            <a:spLocks noGrp="1"/>
          </p:cNvSpPr>
          <p:nvPr>
            <p:ph sz="half" idx="3"/>
          </p:nvPr>
        </p:nvSpPr>
        <p:spPr>
          <a:xfrm>
            <a:off x="5507250" y="1739456"/>
            <a:ext cx="4651755" cy="276999"/>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9A48EF7B-7905-4564-A01F-0288152E3D4E}"/>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E0F9ADBA-6CFF-4F19-9999-A03E697A07B7}"/>
              </a:ext>
            </a:extLst>
          </p:cNvPr>
          <p:cNvSpPr>
            <a:spLocks noGrp="1"/>
          </p:cNvSpPr>
          <p:nvPr>
            <p:ph type="dt" sz="half" idx="11"/>
          </p:nvPr>
        </p:nvSpPr>
        <p:spPr/>
        <p:txBody>
          <a:bodyPr/>
          <a:lstStyle>
            <a:lvl1pPr>
              <a:defRPr/>
            </a:lvl1pPr>
          </a:lstStyle>
          <a:p>
            <a:pPr>
              <a:defRPr/>
            </a:pPr>
            <a:fld id="{ABAAC108-3F1A-407A-B124-C3D2BF841798}" type="datetimeFigureOut">
              <a:rPr lang="en-US"/>
              <a:pPr>
                <a:defRPr/>
              </a:pPr>
              <a:t>9/19/2025</a:t>
            </a:fld>
            <a:endParaRPr lang="en-US"/>
          </a:p>
        </p:txBody>
      </p:sp>
      <p:sp>
        <p:nvSpPr>
          <p:cNvPr id="7" name="Holder 6">
            <a:extLst>
              <a:ext uri="{FF2B5EF4-FFF2-40B4-BE49-F238E27FC236}">
                <a16:creationId xmlns:a16="http://schemas.microsoft.com/office/drawing/2014/main" id="{BF95C985-3746-49C4-A08D-103650E40EA0}"/>
              </a:ext>
            </a:extLst>
          </p:cNvPr>
          <p:cNvSpPr>
            <a:spLocks noGrp="1"/>
          </p:cNvSpPr>
          <p:nvPr>
            <p:ph type="sldNum" sz="quarter" idx="12"/>
          </p:nvPr>
        </p:nvSpPr>
        <p:spPr/>
        <p:txBody>
          <a:bodyPr/>
          <a:lstStyle>
            <a:lvl1pPr>
              <a:defRPr/>
            </a:lvl1pPr>
          </a:lstStyle>
          <a:p>
            <a:pPr>
              <a:defRPr/>
            </a:pPr>
            <a:fld id="{D79E25BF-43D5-493B-BF0F-9144DEFCBEFF}" type="slidenum">
              <a:rPr/>
              <a:pPr>
                <a:defRPr/>
              </a:pPr>
              <a:t>‹Nr.›</a:t>
            </a:fld>
            <a:endParaRPr/>
          </a:p>
        </p:txBody>
      </p:sp>
    </p:spTree>
    <p:extLst>
      <p:ext uri="{BB962C8B-B14F-4D97-AF65-F5344CB8AC3E}">
        <p14:creationId xmlns:p14="http://schemas.microsoft.com/office/powerpoint/2010/main" val="2276051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6272" y="140930"/>
            <a:ext cx="10071364" cy="795731"/>
          </a:xfrm>
        </p:spPr>
        <p:txBody>
          <a:bodyPr/>
          <a:lstStyle>
            <a:lvl1pPr>
              <a:defRPr sz="5171" b="1" i="0">
                <a:solidFill>
                  <a:schemeClr val="tx1"/>
                </a:solidFill>
                <a:latin typeface="Arial"/>
                <a:cs typeface="Arial"/>
              </a:defRPr>
            </a:lvl1pPr>
          </a:lstStyle>
          <a:p>
            <a:endParaRPr/>
          </a:p>
        </p:txBody>
      </p:sp>
      <p:sp>
        <p:nvSpPr>
          <p:cNvPr id="3" name="Holder 4">
            <a:extLst>
              <a:ext uri="{FF2B5EF4-FFF2-40B4-BE49-F238E27FC236}">
                <a16:creationId xmlns:a16="http://schemas.microsoft.com/office/drawing/2014/main" id="{C0B52832-4508-47F5-8A13-EC15DA0D8A5D}"/>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2C2F4250-A585-4EA7-83BA-B4FDE9C2481C}"/>
              </a:ext>
            </a:extLst>
          </p:cNvPr>
          <p:cNvSpPr>
            <a:spLocks noGrp="1"/>
          </p:cNvSpPr>
          <p:nvPr>
            <p:ph type="dt" sz="half" idx="11"/>
          </p:nvPr>
        </p:nvSpPr>
        <p:spPr/>
        <p:txBody>
          <a:bodyPr/>
          <a:lstStyle>
            <a:lvl1pPr>
              <a:defRPr/>
            </a:lvl1pPr>
          </a:lstStyle>
          <a:p>
            <a:pPr>
              <a:defRPr/>
            </a:pPr>
            <a:fld id="{835CCF01-EF02-4292-9E2B-2488EB403CBB}" type="datetimeFigureOut">
              <a:rPr lang="en-US"/>
              <a:pPr>
                <a:defRPr/>
              </a:pPr>
              <a:t>9/19/2025</a:t>
            </a:fld>
            <a:endParaRPr lang="en-US"/>
          </a:p>
        </p:txBody>
      </p:sp>
      <p:sp>
        <p:nvSpPr>
          <p:cNvPr id="5" name="Holder 6">
            <a:extLst>
              <a:ext uri="{FF2B5EF4-FFF2-40B4-BE49-F238E27FC236}">
                <a16:creationId xmlns:a16="http://schemas.microsoft.com/office/drawing/2014/main" id="{318AA852-C21E-482E-9C77-C4AF169B8619}"/>
              </a:ext>
            </a:extLst>
          </p:cNvPr>
          <p:cNvSpPr>
            <a:spLocks noGrp="1"/>
          </p:cNvSpPr>
          <p:nvPr>
            <p:ph type="sldNum" sz="quarter" idx="12"/>
          </p:nvPr>
        </p:nvSpPr>
        <p:spPr/>
        <p:txBody>
          <a:bodyPr/>
          <a:lstStyle>
            <a:lvl1pPr>
              <a:defRPr/>
            </a:lvl1pPr>
          </a:lstStyle>
          <a:p>
            <a:pPr>
              <a:defRPr/>
            </a:pPr>
            <a:fld id="{72558A69-D22E-4555-9C5E-83425BF05A59}" type="slidenum">
              <a:rPr/>
              <a:pPr>
                <a:defRPr/>
              </a:pPr>
              <a:t>‹Nr.›</a:t>
            </a:fld>
            <a:endParaRPr/>
          </a:p>
        </p:txBody>
      </p:sp>
    </p:spTree>
    <p:extLst>
      <p:ext uri="{BB962C8B-B14F-4D97-AF65-F5344CB8AC3E}">
        <p14:creationId xmlns:p14="http://schemas.microsoft.com/office/powerpoint/2010/main" val="1005550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B98F8991-90EC-401F-9D13-3D293575A278}"/>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45AE4823-1F82-411B-8B7D-37AB7964D785}"/>
              </a:ext>
            </a:extLst>
          </p:cNvPr>
          <p:cNvSpPr>
            <a:spLocks noGrp="1"/>
          </p:cNvSpPr>
          <p:nvPr>
            <p:ph type="dt" sz="half" idx="11"/>
          </p:nvPr>
        </p:nvSpPr>
        <p:spPr/>
        <p:txBody>
          <a:bodyPr/>
          <a:lstStyle>
            <a:lvl1pPr>
              <a:defRPr/>
            </a:lvl1pPr>
          </a:lstStyle>
          <a:p>
            <a:pPr>
              <a:defRPr/>
            </a:pPr>
            <a:fld id="{EFD4EEAB-7232-49FF-BFE1-E6955AEC3B69}" type="datetimeFigureOut">
              <a:rPr lang="en-US"/>
              <a:pPr>
                <a:defRPr/>
              </a:pPr>
              <a:t>9/19/2025</a:t>
            </a:fld>
            <a:endParaRPr lang="en-US"/>
          </a:p>
        </p:txBody>
      </p:sp>
      <p:sp>
        <p:nvSpPr>
          <p:cNvPr id="4" name="Holder 6">
            <a:extLst>
              <a:ext uri="{FF2B5EF4-FFF2-40B4-BE49-F238E27FC236}">
                <a16:creationId xmlns:a16="http://schemas.microsoft.com/office/drawing/2014/main" id="{78783499-97D9-4B68-ABC9-033BE5176DDB}"/>
              </a:ext>
            </a:extLst>
          </p:cNvPr>
          <p:cNvSpPr>
            <a:spLocks noGrp="1"/>
          </p:cNvSpPr>
          <p:nvPr>
            <p:ph type="sldNum" sz="quarter" idx="12"/>
          </p:nvPr>
        </p:nvSpPr>
        <p:spPr/>
        <p:txBody>
          <a:bodyPr/>
          <a:lstStyle>
            <a:lvl1pPr>
              <a:defRPr/>
            </a:lvl1pPr>
          </a:lstStyle>
          <a:p>
            <a:pPr>
              <a:defRPr/>
            </a:pPr>
            <a:fld id="{AB9A5599-E8EA-4BCB-9B8D-6DC40498A856}" type="slidenum">
              <a:rPr/>
              <a:pPr>
                <a:defRPr/>
              </a:pPr>
              <a:t>‹Nr.›</a:t>
            </a:fld>
            <a:endParaRPr/>
          </a:p>
        </p:txBody>
      </p:sp>
    </p:spTree>
    <p:extLst>
      <p:ext uri="{BB962C8B-B14F-4D97-AF65-F5344CB8AC3E}">
        <p14:creationId xmlns:p14="http://schemas.microsoft.com/office/powerpoint/2010/main" val="2366256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30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8663" y="1885950"/>
            <a:ext cx="9220200" cy="3144838"/>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728663" y="5060950"/>
            <a:ext cx="9220200" cy="16541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7545D66B-80CF-4514-B047-3CE76CD2BAA2}"/>
              </a:ext>
            </a:extLst>
          </p:cNvPr>
          <p:cNvSpPr>
            <a:spLocks noGrp="1"/>
          </p:cNvSpPr>
          <p:nvPr>
            <p:ph type="dt" sz="half" idx="10"/>
          </p:nvPr>
        </p:nvSpPr>
        <p:spPr/>
        <p:txBody>
          <a:bodyPr/>
          <a:lstStyle>
            <a:lvl1pPr>
              <a:defRPr/>
            </a:lvl1pPr>
          </a:lstStyle>
          <a:p>
            <a:pPr>
              <a:defRPr/>
            </a:pPr>
            <a:fld id="{6EFFA710-484D-455F-875D-C53FF8C431AB}" type="datetimeFigureOut">
              <a:rPr lang="de-DE"/>
              <a:pPr>
                <a:defRPr/>
              </a:pPr>
              <a:t>19.09.2025</a:t>
            </a:fld>
            <a:endParaRPr lang="de-DE"/>
          </a:p>
        </p:txBody>
      </p:sp>
      <p:sp>
        <p:nvSpPr>
          <p:cNvPr id="5" name="Fußzeilenplatzhalter 4">
            <a:extLst>
              <a:ext uri="{FF2B5EF4-FFF2-40B4-BE49-F238E27FC236}">
                <a16:creationId xmlns:a16="http://schemas.microsoft.com/office/drawing/2014/main" id="{C846552C-5E9E-497F-81AE-EC07D9A1089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0496DE5-7198-4928-B5E2-32655CED1217}"/>
              </a:ext>
            </a:extLst>
          </p:cNvPr>
          <p:cNvSpPr>
            <a:spLocks noGrp="1"/>
          </p:cNvSpPr>
          <p:nvPr>
            <p:ph type="sldNum" sz="quarter" idx="12"/>
          </p:nvPr>
        </p:nvSpPr>
        <p:spPr/>
        <p:txBody>
          <a:bodyPr/>
          <a:lstStyle>
            <a:lvl1pPr>
              <a:defRPr/>
            </a:lvl1pPr>
          </a:lstStyle>
          <a:p>
            <a:pPr>
              <a:defRPr/>
            </a:pPr>
            <a:fld id="{EAEF09CA-22C5-466A-9702-E3EA30E6A6E1}" type="slidenum">
              <a:rPr lang="de-DE" altLang="de-DE"/>
              <a:pPr>
                <a:defRPr/>
              </a:pPr>
              <a:t>‹Nr.›</a:t>
            </a:fld>
            <a:endParaRPr lang="de-DE" altLang="de-DE"/>
          </a:p>
        </p:txBody>
      </p:sp>
    </p:spTree>
    <p:extLst>
      <p:ext uri="{BB962C8B-B14F-4D97-AF65-F5344CB8AC3E}">
        <p14:creationId xmlns:p14="http://schemas.microsoft.com/office/powerpoint/2010/main" val="3560630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680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340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graphicFrame>
        <p:nvGraphicFramePr>
          <p:cNvPr id="2" name="Diagramm 6">
            <a:extLst>
              <a:ext uri="{FF2B5EF4-FFF2-40B4-BE49-F238E27FC236}">
                <a16:creationId xmlns:a16="http://schemas.microsoft.com/office/drawing/2014/main" id="{791F3011-D30C-40B4-A07E-AD54BB9B54D6}"/>
              </a:ext>
            </a:extLst>
          </p:cNvPr>
          <p:cNvGraphicFramePr>
            <a:graphicFrameLocks/>
          </p:cNvGraphicFramePr>
          <p:nvPr/>
        </p:nvGraphicFramePr>
        <p:xfrm>
          <a:off x="5062538" y="2533650"/>
          <a:ext cx="4575175" cy="4092575"/>
        </p:xfrm>
        <a:graphic>
          <a:graphicData uri="http://schemas.openxmlformats.org/presentationml/2006/ole">
            <mc:AlternateContent xmlns:mc="http://schemas.openxmlformats.org/markup-compatibility/2006">
              <mc:Choice xmlns:v="urn:schemas-microsoft-com:vml" Requires="v">
                <p:oleObj spid="_x0000_s88105" name="Chart" r:id="rId3" imgW="4578493" imgH="4096867" progId="Excel.Chart.8">
                  <p:embed/>
                </p:oleObj>
              </mc:Choice>
              <mc:Fallback>
                <p:oleObj name="Chart" r:id="rId3" imgW="4578493" imgH="4096867" progId="Excel.Chart.8">
                  <p:embed/>
                  <p:pic>
                    <p:nvPicPr>
                      <p:cNvPr id="13317" name="Diagramm 6">
                        <a:extLst>
                          <a:ext uri="{FF2B5EF4-FFF2-40B4-BE49-F238E27FC236}">
                            <a16:creationId xmlns:a16="http://schemas.microsoft.com/office/drawing/2014/main" id="{B89F60AE-BE15-4AD1-8B32-4C1B1EA6874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2533650"/>
                        <a:ext cx="45751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24665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12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734844" y="402652"/>
            <a:ext cx="9218950" cy="146180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426259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734844" y="402652"/>
            <a:ext cx="9218950" cy="1461801"/>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387111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455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1648" y="2344483"/>
            <a:ext cx="9085342" cy="430759"/>
          </a:xfrm>
          <a:prstGeom prst="rect">
            <a:avLst/>
          </a:prstGeom>
        </p:spPr>
        <p:txBody>
          <a:bodyPr wrap="square" lIns="0" tIns="0" rIns="0" bIns="0">
            <a:spAutoFit/>
          </a:bodyPr>
          <a:lstStyle>
            <a:lvl1pPr>
              <a:defRPr sz="2799" b="0" i="0">
                <a:solidFill>
                  <a:srgbClr val="231F20"/>
                </a:solidFill>
                <a:latin typeface="Open Sans"/>
                <a:cs typeface="Open Sans"/>
              </a:defRPr>
            </a:lvl1pPr>
          </a:lstStyle>
          <a:p>
            <a:endParaRPr/>
          </a:p>
        </p:txBody>
      </p:sp>
      <p:sp>
        <p:nvSpPr>
          <p:cNvPr id="3" name="Holder 3"/>
          <p:cNvSpPr>
            <a:spLocks noGrp="1"/>
          </p:cNvSpPr>
          <p:nvPr>
            <p:ph type="subTitle" idx="4"/>
          </p:nvPr>
        </p:nvSpPr>
        <p:spPr>
          <a:xfrm>
            <a:off x="1603296" y="4235196"/>
            <a:ext cx="748204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1923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99" b="0" i="0">
                <a:solidFill>
                  <a:srgbClr val="231F20"/>
                </a:solidFill>
                <a:latin typeface="Open Sans"/>
                <a:cs typeface="Open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63005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99" b="0" i="0">
                <a:solidFill>
                  <a:srgbClr val="231F20"/>
                </a:solidFill>
                <a:latin typeface="Open Sans"/>
                <a:cs typeface="Open Sans"/>
              </a:defRPr>
            </a:lvl1pPr>
          </a:lstStyle>
          <a:p>
            <a:endParaRPr/>
          </a:p>
        </p:txBody>
      </p:sp>
      <p:sp>
        <p:nvSpPr>
          <p:cNvPr id="3" name="Holder 3"/>
          <p:cNvSpPr>
            <a:spLocks noGrp="1"/>
          </p:cNvSpPr>
          <p:nvPr>
            <p:ph sz="half" idx="2"/>
          </p:nvPr>
        </p:nvSpPr>
        <p:spPr>
          <a:xfrm>
            <a:off x="534432" y="1739456"/>
            <a:ext cx="464955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4649" y="1739456"/>
            <a:ext cx="4649558"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61819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35013" y="2012950"/>
            <a:ext cx="4532312" cy="47990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419725" y="2012950"/>
            <a:ext cx="4533900" cy="47990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2BE23AED-5358-4BB9-AD2C-92216FA92E24}"/>
              </a:ext>
            </a:extLst>
          </p:cNvPr>
          <p:cNvSpPr>
            <a:spLocks noGrp="1"/>
          </p:cNvSpPr>
          <p:nvPr>
            <p:ph type="dt" sz="half" idx="10"/>
          </p:nvPr>
        </p:nvSpPr>
        <p:spPr/>
        <p:txBody>
          <a:bodyPr/>
          <a:lstStyle>
            <a:lvl1pPr>
              <a:defRPr/>
            </a:lvl1pPr>
          </a:lstStyle>
          <a:p>
            <a:pPr>
              <a:defRPr/>
            </a:pPr>
            <a:fld id="{E43F6298-BA8A-443A-8E90-558836A59D4E}" type="datetimeFigureOut">
              <a:rPr lang="de-DE"/>
              <a:pPr>
                <a:defRPr/>
              </a:pPr>
              <a:t>19.09.2025</a:t>
            </a:fld>
            <a:endParaRPr lang="de-DE"/>
          </a:p>
        </p:txBody>
      </p:sp>
      <p:sp>
        <p:nvSpPr>
          <p:cNvPr id="6" name="Fußzeilenplatzhalter 4">
            <a:extLst>
              <a:ext uri="{FF2B5EF4-FFF2-40B4-BE49-F238E27FC236}">
                <a16:creationId xmlns:a16="http://schemas.microsoft.com/office/drawing/2014/main" id="{876A73A3-6CD6-4ED7-AF1B-51E8FD7631B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9CEFE594-F9EB-493B-BD97-9F581F7F3719}"/>
              </a:ext>
            </a:extLst>
          </p:cNvPr>
          <p:cNvSpPr>
            <a:spLocks noGrp="1"/>
          </p:cNvSpPr>
          <p:nvPr>
            <p:ph type="sldNum" sz="quarter" idx="12"/>
          </p:nvPr>
        </p:nvSpPr>
        <p:spPr/>
        <p:txBody>
          <a:bodyPr/>
          <a:lstStyle>
            <a:lvl1pPr>
              <a:defRPr/>
            </a:lvl1pPr>
          </a:lstStyle>
          <a:p>
            <a:pPr>
              <a:defRPr/>
            </a:pPr>
            <a:fld id="{A4803C6F-BA39-47EB-A54C-59E486F6EC5D}" type="slidenum">
              <a:rPr lang="de-DE" altLang="de-DE"/>
              <a:pPr>
                <a:defRPr/>
              </a:pPr>
              <a:t>‹Nr.›</a:t>
            </a:fld>
            <a:endParaRPr lang="de-DE" altLang="de-DE"/>
          </a:p>
        </p:txBody>
      </p:sp>
    </p:spTree>
    <p:extLst>
      <p:ext uri="{BB962C8B-B14F-4D97-AF65-F5344CB8AC3E}">
        <p14:creationId xmlns:p14="http://schemas.microsoft.com/office/powerpoint/2010/main" val="429755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99" b="0" i="0">
                <a:solidFill>
                  <a:srgbClr val="231F20"/>
                </a:solidFill>
                <a:latin typeface="Open Sans"/>
                <a:cs typeface="Ope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734496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61606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736600" y="403225"/>
            <a:ext cx="9218613" cy="1460500"/>
          </a:xfrm>
        </p:spPr>
        <p:txBody>
          <a:bodyPr/>
          <a:lstStyle/>
          <a:p>
            <a:r>
              <a:rPr lang="de-DE"/>
              <a:t>Titelmasterformat durch Klicken bearbeiten</a:t>
            </a:r>
          </a:p>
        </p:txBody>
      </p:sp>
      <p:sp>
        <p:nvSpPr>
          <p:cNvPr id="3" name="Textplatzhalter 2"/>
          <p:cNvSpPr>
            <a:spLocks noGrp="1"/>
          </p:cNvSpPr>
          <p:nvPr>
            <p:ph type="body" idx="1"/>
          </p:nvPr>
        </p:nvSpPr>
        <p:spPr>
          <a:xfrm>
            <a:off x="736600" y="1854200"/>
            <a:ext cx="45212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736600" y="2762250"/>
            <a:ext cx="4521200" cy="4064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411788" y="1854200"/>
            <a:ext cx="454342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5411788" y="2762250"/>
            <a:ext cx="4543425" cy="4064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A47A3DA-FB68-4D6A-A7AD-F90CEC22E082}"/>
              </a:ext>
            </a:extLst>
          </p:cNvPr>
          <p:cNvSpPr>
            <a:spLocks noGrp="1"/>
          </p:cNvSpPr>
          <p:nvPr>
            <p:ph type="dt" sz="half" idx="10"/>
          </p:nvPr>
        </p:nvSpPr>
        <p:spPr/>
        <p:txBody>
          <a:bodyPr/>
          <a:lstStyle>
            <a:lvl1pPr>
              <a:defRPr/>
            </a:lvl1pPr>
          </a:lstStyle>
          <a:p>
            <a:pPr>
              <a:defRPr/>
            </a:pPr>
            <a:fld id="{E20F4AEE-D8DC-4BAA-8652-0543C34B3AD1}" type="datetimeFigureOut">
              <a:rPr lang="de-DE"/>
              <a:pPr>
                <a:defRPr/>
              </a:pPr>
              <a:t>19.09.2025</a:t>
            </a:fld>
            <a:endParaRPr lang="de-DE"/>
          </a:p>
        </p:txBody>
      </p:sp>
      <p:sp>
        <p:nvSpPr>
          <p:cNvPr id="8" name="Fußzeilenplatzhalter 4">
            <a:extLst>
              <a:ext uri="{FF2B5EF4-FFF2-40B4-BE49-F238E27FC236}">
                <a16:creationId xmlns:a16="http://schemas.microsoft.com/office/drawing/2014/main" id="{B92D70F7-3DD8-4E78-9ADD-6E1CCE3DCF03}"/>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773E775-A446-4C0E-ADED-B1E10525E74E}"/>
              </a:ext>
            </a:extLst>
          </p:cNvPr>
          <p:cNvSpPr>
            <a:spLocks noGrp="1"/>
          </p:cNvSpPr>
          <p:nvPr>
            <p:ph type="sldNum" sz="quarter" idx="12"/>
          </p:nvPr>
        </p:nvSpPr>
        <p:spPr/>
        <p:txBody>
          <a:bodyPr/>
          <a:lstStyle>
            <a:lvl1pPr>
              <a:defRPr/>
            </a:lvl1pPr>
          </a:lstStyle>
          <a:p>
            <a:pPr>
              <a:defRPr/>
            </a:pPr>
            <a:fld id="{BE6024F6-62B4-42F6-9ACB-BCA03EB4E118}" type="slidenum">
              <a:rPr lang="de-DE" altLang="de-DE"/>
              <a:pPr>
                <a:defRPr/>
              </a:pPr>
              <a:t>‹Nr.›</a:t>
            </a:fld>
            <a:endParaRPr lang="de-DE" altLang="de-DE"/>
          </a:p>
        </p:txBody>
      </p:sp>
    </p:spTree>
    <p:extLst>
      <p:ext uri="{BB962C8B-B14F-4D97-AF65-F5344CB8AC3E}">
        <p14:creationId xmlns:p14="http://schemas.microsoft.com/office/powerpoint/2010/main" val="309348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2BD82DD0-57D2-40AC-9D1E-E507EAB829D5}"/>
              </a:ext>
            </a:extLst>
          </p:cNvPr>
          <p:cNvSpPr>
            <a:spLocks noGrp="1"/>
          </p:cNvSpPr>
          <p:nvPr>
            <p:ph type="dt" sz="half" idx="10"/>
          </p:nvPr>
        </p:nvSpPr>
        <p:spPr/>
        <p:txBody>
          <a:bodyPr/>
          <a:lstStyle>
            <a:lvl1pPr>
              <a:defRPr/>
            </a:lvl1pPr>
          </a:lstStyle>
          <a:p>
            <a:pPr>
              <a:defRPr/>
            </a:pPr>
            <a:fld id="{0B535D14-2B3A-4F4B-AF79-9BCA56ED863B}" type="datetimeFigureOut">
              <a:rPr lang="de-DE"/>
              <a:pPr>
                <a:defRPr/>
              </a:pPr>
              <a:t>19.09.2025</a:t>
            </a:fld>
            <a:endParaRPr lang="de-DE"/>
          </a:p>
        </p:txBody>
      </p:sp>
      <p:sp>
        <p:nvSpPr>
          <p:cNvPr id="4" name="Fußzeilenplatzhalter 4">
            <a:extLst>
              <a:ext uri="{FF2B5EF4-FFF2-40B4-BE49-F238E27FC236}">
                <a16:creationId xmlns:a16="http://schemas.microsoft.com/office/drawing/2014/main" id="{7A71DF7B-90D2-4088-A8E6-181C067DDD2B}"/>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062BE889-A215-496F-83A9-236527807842}"/>
              </a:ext>
            </a:extLst>
          </p:cNvPr>
          <p:cNvSpPr>
            <a:spLocks noGrp="1"/>
          </p:cNvSpPr>
          <p:nvPr>
            <p:ph type="sldNum" sz="quarter" idx="12"/>
          </p:nvPr>
        </p:nvSpPr>
        <p:spPr/>
        <p:txBody>
          <a:bodyPr/>
          <a:lstStyle>
            <a:lvl1pPr>
              <a:defRPr/>
            </a:lvl1pPr>
          </a:lstStyle>
          <a:p>
            <a:pPr>
              <a:defRPr/>
            </a:pPr>
            <a:fld id="{3671B2B5-6F82-4826-A159-5FFA9932648F}" type="slidenum">
              <a:rPr lang="de-DE" altLang="de-DE"/>
              <a:pPr>
                <a:defRPr/>
              </a:pPr>
              <a:t>‹Nr.›</a:t>
            </a:fld>
            <a:endParaRPr lang="de-DE" altLang="de-DE"/>
          </a:p>
        </p:txBody>
      </p:sp>
    </p:spTree>
    <p:extLst>
      <p:ext uri="{BB962C8B-B14F-4D97-AF65-F5344CB8AC3E}">
        <p14:creationId xmlns:p14="http://schemas.microsoft.com/office/powerpoint/2010/main" val="334304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860F0EF6-6D21-4D8B-B65D-00435E59F2B3}"/>
              </a:ext>
            </a:extLst>
          </p:cNvPr>
          <p:cNvSpPr>
            <a:spLocks noGrp="1"/>
          </p:cNvSpPr>
          <p:nvPr>
            <p:ph type="dt" sz="half" idx="10"/>
          </p:nvPr>
        </p:nvSpPr>
        <p:spPr/>
        <p:txBody>
          <a:bodyPr/>
          <a:lstStyle>
            <a:lvl1pPr>
              <a:defRPr/>
            </a:lvl1pPr>
          </a:lstStyle>
          <a:p>
            <a:pPr>
              <a:defRPr/>
            </a:pPr>
            <a:fld id="{7E033776-154E-4E4B-8FE7-C222292F26D2}" type="datetimeFigureOut">
              <a:rPr lang="de-DE"/>
              <a:pPr>
                <a:defRPr/>
              </a:pPr>
              <a:t>19.09.2025</a:t>
            </a:fld>
            <a:endParaRPr lang="de-DE"/>
          </a:p>
        </p:txBody>
      </p:sp>
      <p:sp>
        <p:nvSpPr>
          <p:cNvPr id="3" name="Fußzeilenplatzhalter 4">
            <a:extLst>
              <a:ext uri="{FF2B5EF4-FFF2-40B4-BE49-F238E27FC236}">
                <a16:creationId xmlns:a16="http://schemas.microsoft.com/office/drawing/2014/main" id="{79FE2009-C0E8-4AF9-B2B5-DC8736375081}"/>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1A038B13-65C4-422C-BEA5-A4422393360C}"/>
              </a:ext>
            </a:extLst>
          </p:cNvPr>
          <p:cNvSpPr>
            <a:spLocks noGrp="1"/>
          </p:cNvSpPr>
          <p:nvPr>
            <p:ph type="sldNum" sz="quarter" idx="12"/>
          </p:nvPr>
        </p:nvSpPr>
        <p:spPr/>
        <p:txBody>
          <a:bodyPr/>
          <a:lstStyle>
            <a:lvl1pPr>
              <a:defRPr/>
            </a:lvl1pPr>
          </a:lstStyle>
          <a:p>
            <a:pPr>
              <a:defRPr/>
            </a:pPr>
            <a:fld id="{5E1CB63E-CBF4-4F42-9802-1F79016304F7}" type="slidenum">
              <a:rPr lang="de-DE" altLang="de-DE"/>
              <a:pPr>
                <a:defRPr/>
              </a:pPr>
              <a:t>‹Nr.›</a:t>
            </a:fld>
            <a:endParaRPr lang="de-DE" altLang="de-DE"/>
          </a:p>
        </p:txBody>
      </p:sp>
    </p:spTree>
    <p:extLst>
      <p:ext uri="{BB962C8B-B14F-4D97-AF65-F5344CB8AC3E}">
        <p14:creationId xmlns:p14="http://schemas.microsoft.com/office/powerpoint/2010/main" val="371122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36600" y="504825"/>
            <a:ext cx="3446463" cy="1763713"/>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4543425" y="1089025"/>
            <a:ext cx="5411788"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36600" y="2268538"/>
            <a:ext cx="3446463"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3">
            <a:extLst>
              <a:ext uri="{FF2B5EF4-FFF2-40B4-BE49-F238E27FC236}">
                <a16:creationId xmlns:a16="http://schemas.microsoft.com/office/drawing/2014/main" id="{401690C3-CD36-4149-965F-31B95010A87E}"/>
              </a:ext>
            </a:extLst>
          </p:cNvPr>
          <p:cNvSpPr>
            <a:spLocks noGrp="1"/>
          </p:cNvSpPr>
          <p:nvPr>
            <p:ph type="dt" sz="half" idx="10"/>
          </p:nvPr>
        </p:nvSpPr>
        <p:spPr/>
        <p:txBody>
          <a:bodyPr/>
          <a:lstStyle>
            <a:lvl1pPr>
              <a:defRPr/>
            </a:lvl1pPr>
          </a:lstStyle>
          <a:p>
            <a:pPr>
              <a:defRPr/>
            </a:pPr>
            <a:fld id="{4BE5E888-D68E-4F30-83FD-D8987FBF2CD0}" type="datetimeFigureOut">
              <a:rPr lang="de-DE"/>
              <a:pPr>
                <a:defRPr/>
              </a:pPr>
              <a:t>19.09.2025</a:t>
            </a:fld>
            <a:endParaRPr lang="de-DE"/>
          </a:p>
        </p:txBody>
      </p:sp>
      <p:sp>
        <p:nvSpPr>
          <p:cNvPr id="6" name="Fußzeilenplatzhalter 4">
            <a:extLst>
              <a:ext uri="{FF2B5EF4-FFF2-40B4-BE49-F238E27FC236}">
                <a16:creationId xmlns:a16="http://schemas.microsoft.com/office/drawing/2014/main" id="{12D5C5B3-037D-47EB-AA9B-DB51EE65BE8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064D3C5-43AE-4ABC-A4C0-B1B0D4CF7248}"/>
              </a:ext>
            </a:extLst>
          </p:cNvPr>
          <p:cNvSpPr>
            <a:spLocks noGrp="1"/>
          </p:cNvSpPr>
          <p:nvPr>
            <p:ph type="sldNum" sz="quarter" idx="12"/>
          </p:nvPr>
        </p:nvSpPr>
        <p:spPr/>
        <p:txBody>
          <a:bodyPr/>
          <a:lstStyle>
            <a:lvl1pPr>
              <a:defRPr/>
            </a:lvl1pPr>
          </a:lstStyle>
          <a:p>
            <a:pPr>
              <a:defRPr/>
            </a:pPr>
            <a:fld id="{94355758-927A-487E-9A67-E80C90F63308}" type="slidenum">
              <a:rPr lang="de-DE" altLang="de-DE"/>
              <a:pPr>
                <a:defRPr/>
              </a:pPr>
              <a:t>‹Nr.›</a:t>
            </a:fld>
            <a:endParaRPr lang="de-DE" altLang="de-DE"/>
          </a:p>
        </p:txBody>
      </p:sp>
    </p:spTree>
    <p:extLst>
      <p:ext uri="{BB962C8B-B14F-4D97-AF65-F5344CB8AC3E}">
        <p14:creationId xmlns:p14="http://schemas.microsoft.com/office/powerpoint/2010/main" val="880807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36600" y="504825"/>
            <a:ext cx="3446463" cy="1763713"/>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4543425" y="1089025"/>
            <a:ext cx="5411788" cy="537368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736600" y="2268538"/>
            <a:ext cx="3446463"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3">
            <a:extLst>
              <a:ext uri="{FF2B5EF4-FFF2-40B4-BE49-F238E27FC236}">
                <a16:creationId xmlns:a16="http://schemas.microsoft.com/office/drawing/2014/main" id="{C062AA51-C763-4534-ADA6-334C75138230}"/>
              </a:ext>
            </a:extLst>
          </p:cNvPr>
          <p:cNvSpPr>
            <a:spLocks noGrp="1"/>
          </p:cNvSpPr>
          <p:nvPr>
            <p:ph type="dt" sz="half" idx="10"/>
          </p:nvPr>
        </p:nvSpPr>
        <p:spPr/>
        <p:txBody>
          <a:bodyPr/>
          <a:lstStyle>
            <a:lvl1pPr>
              <a:defRPr/>
            </a:lvl1pPr>
          </a:lstStyle>
          <a:p>
            <a:pPr>
              <a:defRPr/>
            </a:pPr>
            <a:fld id="{2BE9E407-453B-4705-9DCE-DE1387C6C0CA}" type="datetimeFigureOut">
              <a:rPr lang="de-DE"/>
              <a:pPr>
                <a:defRPr/>
              </a:pPr>
              <a:t>19.09.2025</a:t>
            </a:fld>
            <a:endParaRPr lang="de-DE"/>
          </a:p>
        </p:txBody>
      </p:sp>
      <p:sp>
        <p:nvSpPr>
          <p:cNvPr id="6" name="Fußzeilenplatzhalter 4">
            <a:extLst>
              <a:ext uri="{FF2B5EF4-FFF2-40B4-BE49-F238E27FC236}">
                <a16:creationId xmlns:a16="http://schemas.microsoft.com/office/drawing/2014/main" id="{9C8C2D9E-A842-4F8D-A8D8-1010E833223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E0D4223-0E26-4337-B6AE-63B7666C4827}"/>
              </a:ext>
            </a:extLst>
          </p:cNvPr>
          <p:cNvSpPr>
            <a:spLocks noGrp="1"/>
          </p:cNvSpPr>
          <p:nvPr>
            <p:ph type="sldNum" sz="quarter" idx="12"/>
          </p:nvPr>
        </p:nvSpPr>
        <p:spPr/>
        <p:txBody>
          <a:bodyPr/>
          <a:lstStyle>
            <a:lvl1pPr>
              <a:defRPr/>
            </a:lvl1pPr>
          </a:lstStyle>
          <a:p>
            <a:pPr>
              <a:defRPr/>
            </a:pPr>
            <a:fld id="{799579B3-45FB-4835-B52A-DA7A71EDCF56}" type="slidenum">
              <a:rPr lang="de-DE" altLang="de-DE"/>
              <a:pPr>
                <a:defRPr/>
              </a:pPr>
              <a:t>‹Nr.›</a:t>
            </a:fld>
            <a:endParaRPr lang="de-DE" altLang="de-DE"/>
          </a:p>
        </p:txBody>
      </p:sp>
    </p:spTree>
    <p:extLst>
      <p:ext uri="{BB962C8B-B14F-4D97-AF65-F5344CB8AC3E}">
        <p14:creationId xmlns:p14="http://schemas.microsoft.com/office/powerpoint/2010/main" val="108540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4.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6.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39.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slideLayout" Target="../slideLayouts/slideLayout38.xml"/><Relationship Id="rId16" Type="http://schemas.openxmlformats.org/officeDocument/2006/relationships/image" Target="../media/image15.png"/><Relationship Id="rId1" Type="http://schemas.openxmlformats.org/officeDocument/2006/relationships/slideLayout" Target="../slideLayouts/slideLayout37.xml"/><Relationship Id="rId6" Type="http://schemas.openxmlformats.org/officeDocument/2006/relationships/theme" Target="../theme/theme8.xml"/><Relationship Id="rId11" Type="http://schemas.openxmlformats.org/officeDocument/2006/relationships/image" Target="../media/image10.png"/><Relationship Id="rId5" Type="http://schemas.openxmlformats.org/officeDocument/2006/relationships/slideLayout" Target="../slideLayouts/slideLayout41.xml"/><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slideLayout" Target="../slideLayouts/slideLayout40.xml"/><Relationship Id="rId9" Type="http://schemas.openxmlformats.org/officeDocument/2006/relationships/image" Target="../media/image8.png"/><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6056F15B-7BA8-4600-9AAC-C506C4DF9D0A}"/>
              </a:ext>
            </a:extLst>
          </p:cNvPr>
          <p:cNvSpPr>
            <a:spLocks noGrp="1"/>
          </p:cNvSpPr>
          <p:nvPr>
            <p:ph type="title"/>
          </p:nvPr>
        </p:nvSpPr>
        <p:spPr bwMode="auto">
          <a:xfrm>
            <a:off x="735013" y="403225"/>
            <a:ext cx="92186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a:extLst>
              <a:ext uri="{FF2B5EF4-FFF2-40B4-BE49-F238E27FC236}">
                <a16:creationId xmlns:a16="http://schemas.microsoft.com/office/drawing/2014/main" id="{7A44BAF4-7D9A-4643-9F31-EE3865343C2B}"/>
              </a:ext>
            </a:extLst>
          </p:cNvPr>
          <p:cNvSpPr>
            <a:spLocks noGrp="1"/>
          </p:cNvSpPr>
          <p:nvPr>
            <p:ph type="body" idx="1"/>
          </p:nvPr>
        </p:nvSpPr>
        <p:spPr bwMode="auto">
          <a:xfrm>
            <a:off x="735013" y="2012950"/>
            <a:ext cx="9218612"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Formatvorlagen des Textmasters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id="{E6F4C7F5-0753-4967-A280-A43276209682}"/>
              </a:ext>
            </a:extLst>
          </p:cNvPr>
          <p:cNvSpPr>
            <a:spLocks noGrp="1"/>
          </p:cNvSpPr>
          <p:nvPr>
            <p:ph type="dt" sz="half" idx="2"/>
          </p:nvPr>
        </p:nvSpPr>
        <p:spPr>
          <a:xfrm>
            <a:off x="735013" y="7010400"/>
            <a:ext cx="2405062" cy="4016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6C5F83-0090-4854-B32A-0EDA823E33EF}" type="datetimeFigureOut">
              <a:rPr lang="de-DE"/>
              <a:pPr>
                <a:defRPr/>
              </a:pPr>
              <a:t>19.09.2025</a:t>
            </a:fld>
            <a:endParaRPr lang="de-DE"/>
          </a:p>
        </p:txBody>
      </p:sp>
      <p:sp>
        <p:nvSpPr>
          <p:cNvPr id="5" name="Fußzeilenplatzhalter 4">
            <a:extLst>
              <a:ext uri="{FF2B5EF4-FFF2-40B4-BE49-F238E27FC236}">
                <a16:creationId xmlns:a16="http://schemas.microsoft.com/office/drawing/2014/main" id="{DF10E01A-F018-46A7-BF87-3378C37430A8}"/>
              </a:ext>
            </a:extLst>
          </p:cNvPr>
          <p:cNvSpPr>
            <a:spLocks noGrp="1"/>
          </p:cNvSpPr>
          <p:nvPr>
            <p:ph type="ftr" sz="quarter" idx="3"/>
          </p:nvPr>
        </p:nvSpPr>
        <p:spPr>
          <a:xfrm>
            <a:off x="3540125" y="7010400"/>
            <a:ext cx="3608388"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a:extLst>
              <a:ext uri="{FF2B5EF4-FFF2-40B4-BE49-F238E27FC236}">
                <a16:creationId xmlns:a16="http://schemas.microsoft.com/office/drawing/2014/main" id="{28774A5E-547B-47E2-B4DF-B5FDB3470DFF}"/>
              </a:ext>
            </a:extLst>
          </p:cNvPr>
          <p:cNvSpPr>
            <a:spLocks noGrp="1"/>
          </p:cNvSpPr>
          <p:nvPr>
            <p:ph type="sldNum" sz="quarter" idx="4"/>
          </p:nvPr>
        </p:nvSpPr>
        <p:spPr>
          <a:xfrm>
            <a:off x="7548563" y="7010400"/>
            <a:ext cx="2405062" cy="4016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1446EA15-88C5-4ACC-A57C-E467858C8129}"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6661" r:id="rId1"/>
    <p:sldLayoutId id="2147486662" r:id="rId2"/>
    <p:sldLayoutId id="2147486663" r:id="rId3"/>
    <p:sldLayoutId id="2147486664" r:id="rId4"/>
    <p:sldLayoutId id="2147486665" r:id="rId5"/>
    <p:sldLayoutId id="2147486666" r:id="rId6"/>
    <p:sldLayoutId id="2147486667" r:id="rId7"/>
    <p:sldLayoutId id="2147486668" r:id="rId8"/>
    <p:sldLayoutId id="2147486669" r:id="rId9"/>
    <p:sldLayoutId id="2147486670" r:id="rId10"/>
    <p:sldLayoutId id="2147486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B89"/>
        </a:solidFill>
        <a:effectLst/>
      </p:bgPr>
    </p:bg>
    <p:spTree>
      <p:nvGrpSpPr>
        <p:cNvPr id="1" name=""/>
        <p:cNvGrpSpPr/>
        <p:nvPr/>
      </p:nvGrpSpPr>
      <p:grpSpPr>
        <a:xfrm>
          <a:off x="0" y="0"/>
          <a:ext cx="0" cy="0"/>
          <a:chOff x="0" y="0"/>
          <a:chExt cx="0" cy="0"/>
        </a:xfrm>
      </p:grpSpPr>
      <p:pic>
        <p:nvPicPr>
          <p:cNvPr id="2050" name="Bild 2" descr="HS_OWL_CMYK_Weiss.eps">
            <a:extLst>
              <a:ext uri="{FF2B5EF4-FFF2-40B4-BE49-F238E27FC236}">
                <a16:creationId xmlns:a16="http://schemas.microsoft.com/office/drawing/2014/main" id="{346953E4-CE47-4B4C-8314-9EB2030F89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78763" y="539750"/>
            <a:ext cx="2265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672" r:id="rId1"/>
  </p:sldLayoutIdLst>
  <p:hf sldNum="0" hdr="0" ftr="0" dt="0"/>
  <p:txStyles>
    <p:titleStyle>
      <a:lvl1pPr algn="ctr" defTabSz="496888" rtl="0" eaLnBrk="0" fontAlgn="base" hangingPunct="0">
        <a:spcBef>
          <a:spcPct val="0"/>
        </a:spcBef>
        <a:spcAft>
          <a:spcPct val="0"/>
        </a:spcAft>
        <a:defRPr sz="4800">
          <a:solidFill>
            <a:schemeClr val="tx1"/>
          </a:solidFill>
          <a:latin typeface="+mj-lt"/>
          <a:ea typeface="+mj-ea"/>
          <a:cs typeface="+mj-cs"/>
        </a:defRPr>
      </a:lvl1pPr>
      <a:lvl2pPr algn="ctr" defTabSz="496888" rtl="0" eaLnBrk="0" fontAlgn="base" hangingPunct="0">
        <a:spcBef>
          <a:spcPct val="0"/>
        </a:spcBef>
        <a:spcAft>
          <a:spcPct val="0"/>
        </a:spcAft>
        <a:defRPr sz="4800">
          <a:solidFill>
            <a:schemeClr val="tx1"/>
          </a:solidFill>
          <a:latin typeface="Arial" charset="0"/>
          <a:ea typeface="ヒラギノ角ゴ Pro W3" charset="0"/>
          <a:cs typeface="ヒラギノ角ゴ Pro W3" charset="0"/>
        </a:defRPr>
      </a:lvl2pPr>
      <a:lvl3pPr algn="ctr" defTabSz="496888" rtl="0" eaLnBrk="0" fontAlgn="base" hangingPunct="0">
        <a:spcBef>
          <a:spcPct val="0"/>
        </a:spcBef>
        <a:spcAft>
          <a:spcPct val="0"/>
        </a:spcAft>
        <a:defRPr sz="4800">
          <a:solidFill>
            <a:schemeClr val="tx1"/>
          </a:solidFill>
          <a:latin typeface="Arial" charset="0"/>
          <a:ea typeface="ヒラギノ角ゴ Pro W3" charset="0"/>
          <a:cs typeface="ヒラギノ角ゴ Pro W3" charset="0"/>
        </a:defRPr>
      </a:lvl3pPr>
      <a:lvl4pPr algn="ctr" defTabSz="496888" rtl="0" eaLnBrk="0" fontAlgn="base" hangingPunct="0">
        <a:spcBef>
          <a:spcPct val="0"/>
        </a:spcBef>
        <a:spcAft>
          <a:spcPct val="0"/>
        </a:spcAft>
        <a:defRPr sz="4800">
          <a:solidFill>
            <a:schemeClr val="tx1"/>
          </a:solidFill>
          <a:latin typeface="Arial" charset="0"/>
          <a:ea typeface="ヒラギノ角ゴ Pro W3" charset="0"/>
          <a:cs typeface="ヒラギノ角ゴ Pro W3" charset="0"/>
        </a:defRPr>
      </a:lvl4pPr>
      <a:lvl5pPr algn="ctr" defTabSz="496888" rtl="0" eaLnBrk="0" fontAlgn="base" hangingPunct="0">
        <a:spcBef>
          <a:spcPct val="0"/>
        </a:spcBef>
        <a:spcAft>
          <a:spcPct val="0"/>
        </a:spcAft>
        <a:defRPr sz="4800">
          <a:solidFill>
            <a:schemeClr val="tx1"/>
          </a:solidFill>
          <a:latin typeface="Arial" charset="0"/>
          <a:ea typeface="ヒラギノ角ゴ Pro W3" charset="0"/>
          <a:cs typeface="ヒラギノ角ゴ Pro W3" charset="0"/>
        </a:defRPr>
      </a:lvl5pPr>
      <a:lvl6pPr marL="457200" algn="ctr" defTabSz="496888" rtl="0" fontAlgn="base">
        <a:spcBef>
          <a:spcPct val="0"/>
        </a:spcBef>
        <a:spcAft>
          <a:spcPct val="0"/>
        </a:spcAft>
        <a:defRPr sz="4800">
          <a:solidFill>
            <a:schemeClr val="tx1"/>
          </a:solidFill>
          <a:latin typeface="Arial" charset="0"/>
          <a:ea typeface="ヒラギノ角ゴ Pro W3" charset="0"/>
          <a:cs typeface="ヒラギノ角ゴ Pro W3" charset="0"/>
        </a:defRPr>
      </a:lvl6pPr>
      <a:lvl7pPr marL="914400" algn="ctr" defTabSz="496888" rtl="0" fontAlgn="base">
        <a:spcBef>
          <a:spcPct val="0"/>
        </a:spcBef>
        <a:spcAft>
          <a:spcPct val="0"/>
        </a:spcAft>
        <a:defRPr sz="4800">
          <a:solidFill>
            <a:schemeClr val="tx1"/>
          </a:solidFill>
          <a:latin typeface="Arial" charset="0"/>
          <a:ea typeface="ヒラギノ角ゴ Pro W3" charset="0"/>
          <a:cs typeface="ヒラギノ角ゴ Pro W3" charset="0"/>
        </a:defRPr>
      </a:lvl7pPr>
      <a:lvl8pPr marL="1371600" algn="ctr" defTabSz="496888" rtl="0" fontAlgn="base">
        <a:spcBef>
          <a:spcPct val="0"/>
        </a:spcBef>
        <a:spcAft>
          <a:spcPct val="0"/>
        </a:spcAft>
        <a:defRPr sz="4800">
          <a:solidFill>
            <a:schemeClr val="tx1"/>
          </a:solidFill>
          <a:latin typeface="Arial" charset="0"/>
          <a:ea typeface="ヒラギノ角ゴ Pro W3" charset="0"/>
          <a:cs typeface="ヒラギノ角ゴ Pro W3" charset="0"/>
        </a:defRPr>
      </a:lvl8pPr>
      <a:lvl9pPr marL="1828800" algn="ctr" defTabSz="496888" rtl="0" fontAlgn="base">
        <a:spcBef>
          <a:spcPct val="0"/>
        </a:spcBef>
        <a:spcAft>
          <a:spcPct val="0"/>
        </a:spcAft>
        <a:defRPr sz="4800">
          <a:solidFill>
            <a:schemeClr val="tx1"/>
          </a:solidFill>
          <a:latin typeface="Arial" charset="0"/>
          <a:ea typeface="ヒラギノ角ゴ Pro W3" charset="0"/>
          <a:cs typeface="ヒラギノ角ゴ Pro W3" charset="0"/>
        </a:defRPr>
      </a:lvl9pPr>
    </p:titleStyle>
    <p:bodyStyle>
      <a:lvl1pPr marL="373063" indent="-373063" algn="l" defTabSz="496888" rtl="0" eaLnBrk="0" fontAlgn="base" hangingPunct="0">
        <a:spcBef>
          <a:spcPct val="20000"/>
        </a:spcBef>
        <a:spcAft>
          <a:spcPct val="0"/>
        </a:spcAft>
        <a:buFont typeface="Arial" panose="020B0604020202020204" pitchFamily="34" charset="0"/>
        <a:buChar char="•"/>
        <a:defRPr sz="3500">
          <a:solidFill>
            <a:schemeClr val="tx1"/>
          </a:solidFill>
          <a:latin typeface="+mn-lt"/>
          <a:ea typeface="+mn-ea"/>
          <a:cs typeface="+mn-cs"/>
        </a:defRPr>
      </a:lvl1pPr>
      <a:lvl2pPr marL="808038" indent="-309563" algn="l" defTabSz="496888" rtl="0" eaLnBrk="0" fontAlgn="base" hangingPunct="0">
        <a:spcBef>
          <a:spcPct val="20000"/>
        </a:spcBef>
        <a:spcAft>
          <a:spcPct val="0"/>
        </a:spcAft>
        <a:buFont typeface="Arial" panose="020B0604020202020204" pitchFamily="34" charset="0"/>
        <a:buChar char="–"/>
        <a:defRPr sz="3000">
          <a:solidFill>
            <a:schemeClr val="tx1"/>
          </a:solidFill>
          <a:latin typeface="+mn-lt"/>
          <a:ea typeface="+mn-ea"/>
          <a:cs typeface="+mn-cs"/>
        </a:defRPr>
      </a:lvl2pPr>
      <a:lvl3pPr marL="1243013" indent="-247650" algn="l" defTabSz="496888" rtl="0" eaLnBrk="0" fontAlgn="base" hangingPunct="0">
        <a:spcBef>
          <a:spcPct val="20000"/>
        </a:spcBef>
        <a:spcAft>
          <a:spcPct val="0"/>
        </a:spcAft>
        <a:buFont typeface="Arial" panose="020B0604020202020204" pitchFamily="34" charset="0"/>
        <a:buChar char="•"/>
        <a:defRPr sz="2600">
          <a:solidFill>
            <a:schemeClr val="tx1"/>
          </a:solidFill>
          <a:latin typeface="+mn-lt"/>
          <a:ea typeface="MS PGothic" pitchFamily="34" charset="-128"/>
          <a:cs typeface="Geneva" charset="0"/>
        </a:defRPr>
      </a:lvl3pPr>
      <a:lvl4pPr marL="1741488" indent="-247650" algn="l" defTabSz="496888" rtl="0" eaLnBrk="0" fontAlgn="base" hangingPunct="0">
        <a:spcBef>
          <a:spcPct val="20000"/>
        </a:spcBef>
        <a:spcAft>
          <a:spcPct val="0"/>
        </a:spcAft>
        <a:buFont typeface="Arial" panose="020B0604020202020204" pitchFamily="34" charset="0"/>
        <a:buChar char="–"/>
        <a:defRPr sz="2200">
          <a:solidFill>
            <a:schemeClr val="tx1"/>
          </a:solidFill>
          <a:latin typeface="+mn-lt"/>
          <a:ea typeface="Geneva" charset="0"/>
          <a:cs typeface="Geneva" charset="0"/>
        </a:defRPr>
      </a:lvl4pPr>
      <a:lvl5pPr marL="2238375" indent="-247650" algn="l" defTabSz="496888" rtl="0" eaLnBrk="0" fontAlgn="base" hangingPunct="0">
        <a:spcBef>
          <a:spcPct val="20000"/>
        </a:spcBef>
        <a:spcAft>
          <a:spcPct val="0"/>
        </a:spcAft>
        <a:buFont typeface="Arial" panose="020B0604020202020204" pitchFamily="34" charset="0"/>
        <a:buChar char="»"/>
        <a:defRPr sz="2200">
          <a:solidFill>
            <a:schemeClr val="tx1"/>
          </a:solidFill>
          <a:latin typeface="+mn-lt"/>
          <a:ea typeface="+mn-ea"/>
          <a:cs typeface="+mn-cs"/>
        </a:defRPr>
      </a:lvl5pPr>
      <a:lvl6pPr marL="2695575" indent="-247650" algn="l" defTabSz="496888" rtl="0" fontAlgn="base">
        <a:spcBef>
          <a:spcPct val="20000"/>
        </a:spcBef>
        <a:spcAft>
          <a:spcPct val="0"/>
        </a:spcAft>
        <a:buFont typeface="Arial" charset="0"/>
        <a:buChar char="»"/>
        <a:defRPr sz="2200">
          <a:solidFill>
            <a:schemeClr val="tx1"/>
          </a:solidFill>
          <a:latin typeface="+mn-lt"/>
          <a:ea typeface="+mn-ea"/>
          <a:cs typeface="+mn-cs"/>
        </a:defRPr>
      </a:lvl6pPr>
      <a:lvl7pPr marL="3152775" indent="-247650" algn="l" defTabSz="496888" rtl="0" fontAlgn="base">
        <a:spcBef>
          <a:spcPct val="20000"/>
        </a:spcBef>
        <a:spcAft>
          <a:spcPct val="0"/>
        </a:spcAft>
        <a:buFont typeface="Arial" charset="0"/>
        <a:buChar char="»"/>
        <a:defRPr sz="2200">
          <a:solidFill>
            <a:schemeClr val="tx1"/>
          </a:solidFill>
          <a:latin typeface="+mn-lt"/>
          <a:ea typeface="+mn-ea"/>
          <a:cs typeface="+mn-cs"/>
        </a:defRPr>
      </a:lvl7pPr>
      <a:lvl8pPr marL="3609975" indent="-247650" algn="l" defTabSz="496888" rtl="0" fontAlgn="base">
        <a:spcBef>
          <a:spcPct val="20000"/>
        </a:spcBef>
        <a:spcAft>
          <a:spcPct val="0"/>
        </a:spcAft>
        <a:buFont typeface="Arial" charset="0"/>
        <a:buChar char="»"/>
        <a:defRPr sz="2200">
          <a:solidFill>
            <a:schemeClr val="tx1"/>
          </a:solidFill>
          <a:latin typeface="+mn-lt"/>
          <a:ea typeface="+mn-ea"/>
          <a:cs typeface="+mn-cs"/>
        </a:defRPr>
      </a:lvl8pPr>
      <a:lvl9pPr marL="4067175" indent="-247650" algn="l" defTabSz="496888" rtl="0" fontAlgn="base">
        <a:spcBef>
          <a:spcPct val="20000"/>
        </a:spcBef>
        <a:spcAft>
          <a:spcPct val="0"/>
        </a:spcAft>
        <a:buFont typeface="Arial" charset="0"/>
        <a:buChar char="»"/>
        <a:defRPr sz="2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Grafik 4">
            <a:extLst>
              <a:ext uri="{FF2B5EF4-FFF2-40B4-BE49-F238E27FC236}">
                <a16:creationId xmlns:a16="http://schemas.microsoft.com/office/drawing/2014/main" id="{DED3390A-E4BB-4A53-8760-B1826ED23A3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0688638"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a:extLst>
              <a:ext uri="{FF2B5EF4-FFF2-40B4-BE49-F238E27FC236}">
                <a16:creationId xmlns:a16="http://schemas.microsoft.com/office/drawing/2014/main" id="{26A822C1-3897-43A2-B747-AA5A589C8CD7}"/>
              </a:ext>
            </a:extLst>
          </p:cNvPr>
          <p:cNvSpPr txBox="1">
            <a:spLocks/>
          </p:cNvSpPr>
          <p:nvPr userDrawn="1"/>
        </p:nvSpPr>
        <p:spPr>
          <a:xfrm>
            <a:off x="442913" y="2200275"/>
            <a:ext cx="8016875" cy="3829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0620" indent="-300620">
              <a:buClr>
                <a:srgbClr val="E40042"/>
              </a:buClr>
              <a:buSzPct val="75000"/>
              <a:buFont typeface="Wingdings" panose="05000000000000000000" pitchFamily="2" charset="2"/>
              <a:buChar char="n"/>
              <a:defRPr/>
            </a:pPr>
            <a:endParaRPr sz="2104" b="1" dirty="0">
              <a:solidFill>
                <a:srgbClr val="425159"/>
              </a:solidFill>
            </a:endParaRPr>
          </a:p>
        </p:txBody>
      </p:sp>
      <p:sp>
        <p:nvSpPr>
          <p:cNvPr id="4" name="Untertitel 2">
            <a:extLst>
              <a:ext uri="{FF2B5EF4-FFF2-40B4-BE49-F238E27FC236}">
                <a16:creationId xmlns:a16="http://schemas.microsoft.com/office/drawing/2014/main" id="{10C275CC-B320-4552-870F-EE8ABB9F8524}"/>
              </a:ext>
            </a:extLst>
          </p:cNvPr>
          <p:cNvSpPr txBox="1">
            <a:spLocks/>
          </p:cNvSpPr>
          <p:nvPr userDrawn="1"/>
        </p:nvSpPr>
        <p:spPr>
          <a:xfrm>
            <a:off x="442913" y="7135813"/>
            <a:ext cx="8016875"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sz="877" baseline="0" dirty="0">
                <a:solidFill>
                  <a:srgbClr val="425159"/>
                </a:solidFill>
                <a:latin typeface="Open Sans" panose="020B0606030504020204" pitchFamily="34" charset="0"/>
                <a:ea typeface="Open Sans" panose="020B0606030504020204" pitchFamily="34" charset="0"/>
                <a:cs typeface="Open Sans" panose="020B0606030504020204" pitchFamily="34" charset="0"/>
              </a:rPr>
              <a:t>Welcome Day Campus Detmold</a:t>
            </a:r>
          </a:p>
        </p:txBody>
      </p:sp>
    </p:spTree>
  </p:cSld>
  <p:clrMap bg1="lt1" tx1="dk1" bg2="lt2" tx2="dk2" accent1="accent1" accent2="accent2" accent3="accent3" accent4="accent4" accent5="accent5" accent6="accent6" hlink="hlink" folHlink="folHlink"/>
  <p:sldLayoutIdLst>
    <p:sldLayoutId id="2147486673" r:id="rId1"/>
    <p:sldLayoutId id="2147486674" r:id="rId2"/>
    <p:sldLayoutId id="2147486675" r:id="rId3"/>
    <p:sldLayoutId id="2147486697" r:id="rId4"/>
    <p:sldLayoutId id="2147486676" r:id="rId5"/>
    <p:sldLayoutId id="2147486698" r:id="rId6"/>
    <p:sldLayoutId id="2147486677" r:id="rId7"/>
    <p:sldLayoutId id="2147486699" r:id="rId8"/>
  </p:sldLayoutIdLst>
  <p:txStyles>
    <p:titleStyle>
      <a:lvl1pPr algn="l" defTabSz="800100" rtl="0" eaLnBrk="0" fontAlgn="base" hangingPunct="0">
        <a:lnSpc>
          <a:spcPct val="90000"/>
        </a:lnSpc>
        <a:spcBef>
          <a:spcPct val="0"/>
        </a:spcBef>
        <a:spcAft>
          <a:spcPct val="0"/>
        </a:spcAft>
        <a:defRPr sz="3800" kern="1200">
          <a:solidFill>
            <a:schemeClr val="tx1"/>
          </a:solidFill>
          <a:latin typeface="+mj-lt"/>
          <a:ea typeface="+mj-ea"/>
          <a:cs typeface="+mj-cs"/>
        </a:defRPr>
      </a:lvl1pPr>
      <a:lvl2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2pPr>
      <a:lvl3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3pPr>
      <a:lvl4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4pPr>
      <a:lvl5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5pPr>
      <a:lvl6pPr marL="457200" algn="l" defTabSz="800100" rtl="0" fontAlgn="base">
        <a:lnSpc>
          <a:spcPct val="90000"/>
        </a:lnSpc>
        <a:spcBef>
          <a:spcPct val="0"/>
        </a:spcBef>
        <a:spcAft>
          <a:spcPct val="0"/>
        </a:spcAft>
        <a:defRPr sz="3800">
          <a:solidFill>
            <a:schemeClr val="tx1"/>
          </a:solidFill>
          <a:latin typeface="Calibri Light" panose="020F0302020204030204" pitchFamily="34" charset="0"/>
        </a:defRPr>
      </a:lvl6pPr>
      <a:lvl7pPr marL="914400" algn="l" defTabSz="800100" rtl="0" fontAlgn="base">
        <a:lnSpc>
          <a:spcPct val="90000"/>
        </a:lnSpc>
        <a:spcBef>
          <a:spcPct val="0"/>
        </a:spcBef>
        <a:spcAft>
          <a:spcPct val="0"/>
        </a:spcAft>
        <a:defRPr sz="3800">
          <a:solidFill>
            <a:schemeClr val="tx1"/>
          </a:solidFill>
          <a:latin typeface="Calibri Light" panose="020F0302020204030204" pitchFamily="34" charset="0"/>
        </a:defRPr>
      </a:lvl7pPr>
      <a:lvl8pPr marL="1371600" algn="l" defTabSz="800100" rtl="0" fontAlgn="base">
        <a:lnSpc>
          <a:spcPct val="90000"/>
        </a:lnSpc>
        <a:spcBef>
          <a:spcPct val="0"/>
        </a:spcBef>
        <a:spcAft>
          <a:spcPct val="0"/>
        </a:spcAft>
        <a:defRPr sz="3800">
          <a:solidFill>
            <a:schemeClr val="tx1"/>
          </a:solidFill>
          <a:latin typeface="Calibri Light" panose="020F0302020204030204" pitchFamily="34" charset="0"/>
        </a:defRPr>
      </a:lvl8pPr>
      <a:lvl9pPr marL="1828800" algn="l" defTabSz="800100" rtl="0" fontAlgn="base">
        <a:lnSpc>
          <a:spcPct val="90000"/>
        </a:lnSpc>
        <a:spcBef>
          <a:spcPct val="0"/>
        </a:spcBef>
        <a:spcAft>
          <a:spcPct val="0"/>
        </a:spcAft>
        <a:defRPr sz="3800">
          <a:solidFill>
            <a:schemeClr val="tx1"/>
          </a:solidFill>
          <a:latin typeface="Calibri Light" panose="020F0302020204030204" pitchFamily="34" charset="0"/>
        </a:defRPr>
      </a:lvl9pPr>
    </p:titleStyle>
    <p:bodyStyle>
      <a:lvl1pPr marL="200025" indent="-200025" algn="l" defTabSz="800100" rtl="0" eaLnBrk="0" fontAlgn="base" hangingPunct="0">
        <a:lnSpc>
          <a:spcPct val="90000"/>
        </a:lnSpc>
        <a:spcBef>
          <a:spcPts val="875"/>
        </a:spcBef>
        <a:spcAft>
          <a:spcPct val="0"/>
        </a:spcAft>
        <a:buFont typeface="Arial" panose="020B0604020202020204" pitchFamily="34" charset="0"/>
        <a:buChar char="•"/>
        <a:defRPr sz="2400" kern="1200">
          <a:solidFill>
            <a:schemeClr val="tx1"/>
          </a:solidFill>
          <a:latin typeface="+mn-lt"/>
          <a:ea typeface="+mn-ea"/>
          <a:cs typeface="+mn-cs"/>
        </a:defRPr>
      </a:lvl1pPr>
      <a:lvl2pPr marL="600075" indent="-200025" algn="l" defTabSz="800100" rtl="0" eaLnBrk="0" fontAlgn="base" hangingPunct="0">
        <a:lnSpc>
          <a:spcPct val="90000"/>
        </a:lnSpc>
        <a:spcBef>
          <a:spcPts val="438"/>
        </a:spcBef>
        <a:spcAft>
          <a:spcPct val="0"/>
        </a:spcAft>
        <a:buFont typeface="Arial" panose="020B0604020202020204" pitchFamily="34" charset="0"/>
        <a:buChar char="•"/>
        <a:defRPr sz="2100" kern="1200">
          <a:solidFill>
            <a:schemeClr val="tx1"/>
          </a:solidFill>
          <a:latin typeface="+mn-lt"/>
          <a:ea typeface="+mn-ea"/>
          <a:cs typeface="+mn-cs"/>
        </a:defRPr>
      </a:lvl2pPr>
      <a:lvl3pPr marL="1001713" indent="-200025" algn="l" defTabSz="800100" rtl="0" eaLnBrk="0" fontAlgn="base" hangingPunct="0">
        <a:lnSpc>
          <a:spcPct val="90000"/>
        </a:lnSpc>
        <a:spcBef>
          <a:spcPts val="438"/>
        </a:spcBef>
        <a:spcAft>
          <a:spcPct val="0"/>
        </a:spcAft>
        <a:buFont typeface="Arial" panose="020B0604020202020204" pitchFamily="34" charset="0"/>
        <a:buChar char="•"/>
        <a:defRPr sz="1700" kern="1200">
          <a:solidFill>
            <a:schemeClr val="tx1"/>
          </a:solidFill>
          <a:latin typeface="+mn-lt"/>
          <a:ea typeface="+mn-ea"/>
          <a:cs typeface="+mn-cs"/>
        </a:defRPr>
      </a:lvl3pPr>
      <a:lvl4pPr marL="1401763"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4pPr>
      <a:lvl5pPr marL="1803400"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5pPr>
      <a:lvl6pPr marL="2204550"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6pPr>
      <a:lvl7pPr marL="2605377"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7pPr>
      <a:lvl8pPr marL="3006204"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8pPr>
      <a:lvl9pPr marL="3407032"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9pPr>
    </p:bodyStyle>
    <p:otherStyle>
      <a:defPPr>
        <a:defRPr lang="de-DE"/>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Grafik 2">
            <a:extLst>
              <a:ext uri="{FF2B5EF4-FFF2-40B4-BE49-F238E27FC236}">
                <a16:creationId xmlns:a16="http://schemas.microsoft.com/office/drawing/2014/main" id="{EF13657F-A7D1-44CB-8F8B-9C46286BA7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588"/>
            <a:ext cx="10688638"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a:extLst>
              <a:ext uri="{FF2B5EF4-FFF2-40B4-BE49-F238E27FC236}">
                <a16:creationId xmlns:a16="http://schemas.microsoft.com/office/drawing/2014/main" id="{4470EEAA-DE21-47BF-8678-0B10900090E7}"/>
              </a:ext>
            </a:extLst>
          </p:cNvPr>
          <p:cNvSpPr txBox="1">
            <a:spLocks/>
          </p:cNvSpPr>
          <p:nvPr userDrawn="1"/>
        </p:nvSpPr>
        <p:spPr>
          <a:xfrm>
            <a:off x="442913" y="2200275"/>
            <a:ext cx="8016875" cy="3829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0620" indent="-300620">
              <a:buClr>
                <a:srgbClr val="E40042"/>
              </a:buClr>
              <a:buSzPct val="75000"/>
              <a:buFont typeface="Wingdings" panose="05000000000000000000" pitchFamily="2" charset="2"/>
              <a:buChar char="n"/>
              <a:defRPr/>
            </a:pPr>
            <a:endParaRPr sz="2104" b="1" dirty="0">
              <a:solidFill>
                <a:srgbClr val="425159"/>
              </a:solidFill>
            </a:endParaRPr>
          </a:p>
        </p:txBody>
      </p:sp>
    </p:spTree>
  </p:cSld>
  <p:clrMap bg1="lt1" tx1="dk1" bg2="lt2" tx2="dk2" accent1="accent1" accent2="accent2" accent3="accent3" accent4="accent4" accent5="accent5" accent6="accent6" hlink="hlink" folHlink="folHlink"/>
  <p:sldLayoutIdLst>
    <p:sldLayoutId id="2147486678" r:id="rId1"/>
    <p:sldLayoutId id="2147486679" r:id="rId2"/>
    <p:sldLayoutId id="2147486680" r:id="rId3"/>
  </p:sldLayoutIdLst>
  <p:txStyles>
    <p:titleStyle>
      <a:lvl1pPr algn="l" defTabSz="800100" rtl="0" eaLnBrk="0" fontAlgn="base" hangingPunct="0">
        <a:lnSpc>
          <a:spcPct val="90000"/>
        </a:lnSpc>
        <a:spcBef>
          <a:spcPct val="0"/>
        </a:spcBef>
        <a:spcAft>
          <a:spcPct val="0"/>
        </a:spcAft>
        <a:defRPr sz="3800" kern="1200">
          <a:solidFill>
            <a:schemeClr val="tx1"/>
          </a:solidFill>
          <a:latin typeface="+mj-lt"/>
          <a:ea typeface="+mj-ea"/>
          <a:cs typeface="+mj-cs"/>
        </a:defRPr>
      </a:lvl1pPr>
      <a:lvl2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2pPr>
      <a:lvl3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3pPr>
      <a:lvl4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4pPr>
      <a:lvl5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5pPr>
      <a:lvl6pPr marL="457200" algn="l" defTabSz="800100" rtl="0" fontAlgn="base">
        <a:lnSpc>
          <a:spcPct val="90000"/>
        </a:lnSpc>
        <a:spcBef>
          <a:spcPct val="0"/>
        </a:spcBef>
        <a:spcAft>
          <a:spcPct val="0"/>
        </a:spcAft>
        <a:defRPr sz="3800">
          <a:solidFill>
            <a:schemeClr val="tx1"/>
          </a:solidFill>
          <a:latin typeface="Calibri Light" panose="020F0302020204030204" pitchFamily="34" charset="0"/>
        </a:defRPr>
      </a:lvl6pPr>
      <a:lvl7pPr marL="914400" algn="l" defTabSz="800100" rtl="0" fontAlgn="base">
        <a:lnSpc>
          <a:spcPct val="90000"/>
        </a:lnSpc>
        <a:spcBef>
          <a:spcPct val="0"/>
        </a:spcBef>
        <a:spcAft>
          <a:spcPct val="0"/>
        </a:spcAft>
        <a:defRPr sz="3800">
          <a:solidFill>
            <a:schemeClr val="tx1"/>
          </a:solidFill>
          <a:latin typeface="Calibri Light" panose="020F0302020204030204" pitchFamily="34" charset="0"/>
        </a:defRPr>
      </a:lvl7pPr>
      <a:lvl8pPr marL="1371600" algn="l" defTabSz="800100" rtl="0" fontAlgn="base">
        <a:lnSpc>
          <a:spcPct val="90000"/>
        </a:lnSpc>
        <a:spcBef>
          <a:spcPct val="0"/>
        </a:spcBef>
        <a:spcAft>
          <a:spcPct val="0"/>
        </a:spcAft>
        <a:defRPr sz="3800">
          <a:solidFill>
            <a:schemeClr val="tx1"/>
          </a:solidFill>
          <a:latin typeface="Calibri Light" panose="020F0302020204030204" pitchFamily="34" charset="0"/>
        </a:defRPr>
      </a:lvl8pPr>
      <a:lvl9pPr marL="1828800" algn="l" defTabSz="800100" rtl="0" fontAlgn="base">
        <a:lnSpc>
          <a:spcPct val="90000"/>
        </a:lnSpc>
        <a:spcBef>
          <a:spcPct val="0"/>
        </a:spcBef>
        <a:spcAft>
          <a:spcPct val="0"/>
        </a:spcAft>
        <a:defRPr sz="3800">
          <a:solidFill>
            <a:schemeClr val="tx1"/>
          </a:solidFill>
          <a:latin typeface="Calibri Light" panose="020F0302020204030204" pitchFamily="34" charset="0"/>
        </a:defRPr>
      </a:lvl9pPr>
    </p:titleStyle>
    <p:bodyStyle>
      <a:lvl1pPr marL="200025" indent="-200025" algn="l" defTabSz="800100" rtl="0" eaLnBrk="0" fontAlgn="base" hangingPunct="0">
        <a:lnSpc>
          <a:spcPct val="90000"/>
        </a:lnSpc>
        <a:spcBef>
          <a:spcPts val="875"/>
        </a:spcBef>
        <a:spcAft>
          <a:spcPct val="0"/>
        </a:spcAft>
        <a:buFont typeface="Arial" panose="020B0604020202020204" pitchFamily="34" charset="0"/>
        <a:buChar char="•"/>
        <a:defRPr sz="2400" kern="1200">
          <a:solidFill>
            <a:schemeClr val="tx1"/>
          </a:solidFill>
          <a:latin typeface="+mn-lt"/>
          <a:ea typeface="+mn-ea"/>
          <a:cs typeface="+mn-cs"/>
        </a:defRPr>
      </a:lvl1pPr>
      <a:lvl2pPr marL="600075" indent="-200025" algn="l" defTabSz="800100" rtl="0" eaLnBrk="0" fontAlgn="base" hangingPunct="0">
        <a:lnSpc>
          <a:spcPct val="90000"/>
        </a:lnSpc>
        <a:spcBef>
          <a:spcPts val="438"/>
        </a:spcBef>
        <a:spcAft>
          <a:spcPct val="0"/>
        </a:spcAft>
        <a:buFont typeface="Arial" panose="020B0604020202020204" pitchFamily="34" charset="0"/>
        <a:buChar char="•"/>
        <a:defRPr sz="2100" kern="1200">
          <a:solidFill>
            <a:schemeClr val="tx1"/>
          </a:solidFill>
          <a:latin typeface="+mn-lt"/>
          <a:ea typeface="+mn-ea"/>
          <a:cs typeface="+mn-cs"/>
        </a:defRPr>
      </a:lvl2pPr>
      <a:lvl3pPr marL="1001713" indent="-200025" algn="l" defTabSz="800100" rtl="0" eaLnBrk="0" fontAlgn="base" hangingPunct="0">
        <a:lnSpc>
          <a:spcPct val="90000"/>
        </a:lnSpc>
        <a:spcBef>
          <a:spcPts val="438"/>
        </a:spcBef>
        <a:spcAft>
          <a:spcPct val="0"/>
        </a:spcAft>
        <a:buFont typeface="Arial" panose="020B0604020202020204" pitchFamily="34" charset="0"/>
        <a:buChar char="•"/>
        <a:defRPr sz="1700" kern="1200">
          <a:solidFill>
            <a:schemeClr val="tx1"/>
          </a:solidFill>
          <a:latin typeface="+mn-lt"/>
          <a:ea typeface="+mn-ea"/>
          <a:cs typeface="+mn-cs"/>
        </a:defRPr>
      </a:lvl3pPr>
      <a:lvl4pPr marL="1401763"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4pPr>
      <a:lvl5pPr marL="1803400"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5pPr>
      <a:lvl6pPr marL="2204550"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6pPr>
      <a:lvl7pPr marL="2605377"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7pPr>
      <a:lvl8pPr marL="3006204"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8pPr>
      <a:lvl9pPr marL="3407032"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9pPr>
    </p:bodyStyle>
    <p:otherStyle>
      <a:defPPr>
        <a:defRPr lang="de-DE"/>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a:extLst>
              <a:ext uri="{FF2B5EF4-FFF2-40B4-BE49-F238E27FC236}">
                <a16:creationId xmlns:a16="http://schemas.microsoft.com/office/drawing/2014/main" id="{42DD87A6-78F4-48CC-B385-926AAC99E46A}"/>
              </a:ext>
            </a:extLst>
          </p:cNvPr>
          <p:cNvSpPr>
            <a:spLocks noGrp="1" noChangeArrowheads="1"/>
          </p:cNvSpPr>
          <p:nvPr>
            <p:ph type="title"/>
          </p:nvPr>
        </p:nvSpPr>
        <p:spPr bwMode="auto">
          <a:xfrm>
            <a:off x="276225" y="141288"/>
            <a:ext cx="10071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de-DE" altLang="de-DE"/>
          </a:p>
        </p:txBody>
      </p:sp>
      <p:sp>
        <p:nvSpPr>
          <p:cNvPr id="5123" name="Holder 3">
            <a:extLst>
              <a:ext uri="{FF2B5EF4-FFF2-40B4-BE49-F238E27FC236}">
                <a16:creationId xmlns:a16="http://schemas.microsoft.com/office/drawing/2014/main" id="{F8CA4E0E-2CD3-4883-8A02-9106D9D41B5A}"/>
              </a:ext>
            </a:extLst>
          </p:cNvPr>
          <p:cNvSpPr>
            <a:spLocks noGrp="1" noChangeArrowheads="1"/>
          </p:cNvSpPr>
          <p:nvPr>
            <p:ph type="body" idx="1"/>
          </p:nvPr>
        </p:nvSpPr>
        <p:spPr bwMode="auto">
          <a:xfrm>
            <a:off x="276225" y="2973388"/>
            <a:ext cx="60690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de-DE" altLang="de-DE"/>
          </a:p>
        </p:txBody>
      </p:sp>
      <p:sp>
        <p:nvSpPr>
          <p:cNvPr id="4" name="Holder 4">
            <a:extLst>
              <a:ext uri="{FF2B5EF4-FFF2-40B4-BE49-F238E27FC236}">
                <a16:creationId xmlns:a16="http://schemas.microsoft.com/office/drawing/2014/main" id="{A554B3E2-B0F9-44FB-B4B2-9D37C00B012B}"/>
              </a:ext>
            </a:extLst>
          </p:cNvPr>
          <p:cNvSpPr>
            <a:spLocks noGrp="1"/>
          </p:cNvSpPr>
          <p:nvPr>
            <p:ph type="ftr" sz="quarter" idx="5"/>
          </p:nvPr>
        </p:nvSpPr>
        <p:spPr>
          <a:xfrm>
            <a:off x="3635375" y="7034213"/>
            <a:ext cx="3422650" cy="276225"/>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B8B51B31-B275-4B40-951B-324018165516}"/>
              </a:ext>
            </a:extLst>
          </p:cNvPr>
          <p:cNvSpPr>
            <a:spLocks noGrp="1"/>
          </p:cNvSpPr>
          <p:nvPr>
            <p:ph type="dt" sz="half" idx="6"/>
          </p:nvPr>
        </p:nvSpPr>
        <p:spPr>
          <a:xfrm>
            <a:off x="534988" y="7034213"/>
            <a:ext cx="2459037" cy="276225"/>
          </a:xfrm>
          <a:prstGeom prst="rect">
            <a:avLst/>
          </a:prstGeom>
        </p:spPr>
        <p:txBody>
          <a:bodyPr wrap="square" lIns="0" tIns="0" rIns="0" bIns="0">
            <a:spAutoFit/>
          </a:bodyPr>
          <a:lstStyle>
            <a:lvl1pPr algn="l">
              <a:defRPr>
                <a:solidFill>
                  <a:schemeClr val="tx1">
                    <a:tint val="75000"/>
                  </a:schemeClr>
                </a:solidFill>
              </a:defRPr>
            </a:lvl1pPr>
          </a:lstStyle>
          <a:p>
            <a:pPr>
              <a:defRPr/>
            </a:pPr>
            <a:fld id="{72346EBD-0AA5-4A8A-82ED-1BF716A8A9C4}" type="datetimeFigureOut">
              <a:rPr lang="en-US"/>
              <a:pPr>
                <a:defRPr/>
              </a:pPr>
              <a:t>9/19/2025</a:t>
            </a:fld>
            <a:endParaRPr lang="en-US"/>
          </a:p>
        </p:txBody>
      </p:sp>
      <p:sp>
        <p:nvSpPr>
          <p:cNvPr id="6" name="Holder 6">
            <a:extLst>
              <a:ext uri="{FF2B5EF4-FFF2-40B4-BE49-F238E27FC236}">
                <a16:creationId xmlns:a16="http://schemas.microsoft.com/office/drawing/2014/main" id="{BFBBFBC2-2D5D-4922-B9B2-422A82A6CD30}"/>
              </a:ext>
            </a:extLst>
          </p:cNvPr>
          <p:cNvSpPr>
            <a:spLocks noGrp="1"/>
          </p:cNvSpPr>
          <p:nvPr>
            <p:ph type="sldNum" sz="quarter" idx="7"/>
          </p:nvPr>
        </p:nvSpPr>
        <p:spPr>
          <a:xfrm>
            <a:off x="7699375" y="7034213"/>
            <a:ext cx="2459038" cy="276225"/>
          </a:xfrm>
          <a:prstGeom prst="rect">
            <a:avLst/>
          </a:prstGeom>
        </p:spPr>
        <p:txBody>
          <a:bodyPr wrap="square" lIns="0" tIns="0" rIns="0" bIns="0">
            <a:spAutoFit/>
          </a:bodyPr>
          <a:lstStyle>
            <a:lvl1pPr algn="r">
              <a:defRPr>
                <a:solidFill>
                  <a:schemeClr val="tx1">
                    <a:tint val="75000"/>
                  </a:schemeClr>
                </a:solidFill>
              </a:defRPr>
            </a:lvl1pPr>
          </a:lstStyle>
          <a:p>
            <a:pPr>
              <a:defRPr/>
            </a:pPr>
            <a:fld id="{6AF864D0-FF8F-495A-9C94-434E8E62F911}" type="slidenum">
              <a:rPr/>
              <a:pPr>
                <a:defRPr/>
              </a:pPr>
              <a:t>‹Nr.›</a:t>
            </a:fld>
            <a:endParaRPr/>
          </a:p>
        </p:txBody>
      </p:sp>
    </p:spTree>
  </p:cSld>
  <p:clrMap bg1="lt1" tx1="dk1" bg2="lt2" tx2="dk2" accent1="accent1" accent2="accent2" accent3="accent3" accent4="accent4" accent5="accent5" accent6="accent6" hlink="hlink" folHlink="folHlink"/>
  <p:sldLayoutIdLst>
    <p:sldLayoutId id="2147486681" r:id="rId1"/>
    <p:sldLayoutId id="2147486682" r:id="rId2"/>
    <p:sldLayoutId id="2147486683" r:id="rId3"/>
    <p:sldLayoutId id="2147486684" r:id="rId4"/>
    <p:sldLayoutId id="2147486685" r:id="rId5"/>
    <p:sldLayoutId id="2147486700" r:id="rId6"/>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63538" algn="l" rtl="0" eaLnBrk="0" fontAlgn="base" hangingPunct="0">
        <a:spcBef>
          <a:spcPct val="20000"/>
        </a:spcBef>
        <a:spcAft>
          <a:spcPct val="0"/>
        </a:spcAft>
        <a:defRPr>
          <a:solidFill>
            <a:schemeClr val="tx1"/>
          </a:solidFill>
          <a:latin typeface="+mn-lt"/>
          <a:ea typeface="+mn-ea"/>
          <a:cs typeface="+mn-cs"/>
        </a:defRPr>
      </a:lvl2pPr>
      <a:lvl3pPr marL="727075" algn="l" rtl="0" eaLnBrk="0" fontAlgn="base" hangingPunct="0">
        <a:spcBef>
          <a:spcPct val="20000"/>
        </a:spcBef>
        <a:spcAft>
          <a:spcPct val="0"/>
        </a:spcAft>
        <a:defRPr>
          <a:solidFill>
            <a:schemeClr val="tx1"/>
          </a:solidFill>
          <a:latin typeface="+mn-lt"/>
          <a:ea typeface="+mn-ea"/>
          <a:cs typeface="+mn-cs"/>
        </a:defRPr>
      </a:lvl3pPr>
      <a:lvl4pPr marL="1090613" algn="l" rtl="0" eaLnBrk="0" fontAlgn="base" hangingPunct="0">
        <a:spcBef>
          <a:spcPct val="20000"/>
        </a:spcBef>
        <a:spcAft>
          <a:spcPct val="0"/>
        </a:spcAft>
        <a:defRPr>
          <a:solidFill>
            <a:schemeClr val="tx1"/>
          </a:solidFill>
          <a:latin typeface="+mn-lt"/>
          <a:ea typeface="+mn-ea"/>
          <a:cs typeface="+mn-cs"/>
        </a:defRPr>
      </a:lvl4pPr>
      <a:lvl5pPr marL="1454150" algn="l" rtl="0" eaLnBrk="0" fontAlgn="base" hangingPunct="0">
        <a:spcBef>
          <a:spcPct val="20000"/>
        </a:spcBef>
        <a:spcAft>
          <a:spcPct val="0"/>
        </a:spcAft>
        <a:defRPr>
          <a:solidFill>
            <a:schemeClr val="tx1"/>
          </a:solidFill>
          <a:latin typeface="+mn-lt"/>
          <a:ea typeface="+mn-ea"/>
          <a:cs typeface="+mn-cs"/>
        </a:defRPr>
      </a:lvl5pPr>
      <a:lvl6pPr marL="1818513">
        <a:defRPr>
          <a:latin typeface="+mn-lt"/>
          <a:ea typeface="+mn-ea"/>
          <a:cs typeface="+mn-cs"/>
        </a:defRPr>
      </a:lvl6pPr>
      <a:lvl7pPr marL="2182216">
        <a:defRPr>
          <a:latin typeface="+mn-lt"/>
          <a:ea typeface="+mn-ea"/>
          <a:cs typeface="+mn-cs"/>
        </a:defRPr>
      </a:lvl7pPr>
      <a:lvl8pPr marL="2545918">
        <a:defRPr>
          <a:latin typeface="+mn-lt"/>
          <a:ea typeface="+mn-ea"/>
          <a:cs typeface="+mn-cs"/>
        </a:defRPr>
      </a:lvl8pPr>
      <a:lvl9pPr marL="2909621">
        <a:defRPr>
          <a:latin typeface="+mn-lt"/>
          <a:ea typeface="+mn-ea"/>
          <a:cs typeface="+mn-cs"/>
        </a:defRPr>
      </a:lvl9pPr>
    </p:bodyStyle>
    <p:otherStyle>
      <a:lvl1pPr marL="0">
        <a:defRPr>
          <a:latin typeface="+mn-lt"/>
          <a:ea typeface="+mn-ea"/>
          <a:cs typeface="+mn-cs"/>
        </a:defRPr>
      </a:lvl1pPr>
      <a:lvl2pPr marL="363703">
        <a:defRPr>
          <a:latin typeface="+mn-lt"/>
          <a:ea typeface="+mn-ea"/>
          <a:cs typeface="+mn-cs"/>
        </a:defRPr>
      </a:lvl2pPr>
      <a:lvl3pPr marL="727405">
        <a:defRPr>
          <a:latin typeface="+mn-lt"/>
          <a:ea typeface="+mn-ea"/>
          <a:cs typeface="+mn-cs"/>
        </a:defRPr>
      </a:lvl3pPr>
      <a:lvl4pPr marL="1091108">
        <a:defRPr>
          <a:latin typeface="+mn-lt"/>
          <a:ea typeface="+mn-ea"/>
          <a:cs typeface="+mn-cs"/>
        </a:defRPr>
      </a:lvl4pPr>
      <a:lvl5pPr marL="1454810">
        <a:defRPr>
          <a:latin typeface="+mn-lt"/>
          <a:ea typeface="+mn-ea"/>
          <a:cs typeface="+mn-cs"/>
        </a:defRPr>
      </a:lvl5pPr>
      <a:lvl6pPr marL="1818513">
        <a:defRPr>
          <a:latin typeface="+mn-lt"/>
          <a:ea typeface="+mn-ea"/>
          <a:cs typeface="+mn-cs"/>
        </a:defRPr>
      </a:lvl6pPr>
      <a:lvl7pPr marL="2182216">
        <a:defRPr>
          <a:latin typeface="+mn-lt"/>
          <a:ea typeface="+mn-ea"/>
          <a:cs typeface="+mn-cs"/>
        </a:defRPr>
      </a:lvl7pPr>
      <a:lvl8pPr marL="2545918">
        <a:defRPr>
          <a:latin typeface="+mn-lt"/>
          <a:ea typeface="+mn-ea"/>
          <a:cs typeface="+mn-cs"/>
        </a:defRPr>
      </a:lvl8pPr>
      <a:lvl9pPr marL="2909621">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Grafik 4">
            <a:extLst>
              <a:ext uri="{FF2B5EF4-FFF2-40B4-BE49-F238E27FC236}">
                <a16:creationId xmlns:a16="http://schemas.microsoft.com/office/drawing/2014/main" id="{366CF1D9-0C24-49D5-BCD0-3E2EF4783C3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0800" y="-106363"/>
            <a:ext cx="10688638" cy="756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a:extLst>
              <a:ext uri="{FF2B5EF4-FFF2-40B4-BE49-F238E27FC236}">
                <a16:creationId xmlns:a16="http://schemas.microsoft.com/office/drawing/2014/main" id="{FA6AB569-3354-4CCB-AE6B-33E52603E693}"/>
              </a:ext>
            </a:extLst>
          </p:cNvPr>
          <p:cNvSpPr txBox="1">
            <a:spLocks/>
          </p:cNvSpPr>
          <p:nvPr userDrawn="1"/>
        </p:nvSpPr>
        <p:spPr>
          <a:xfrm>
            <a:off x="442913" y="2200275"/>
            <a:ext cx="8016875" cy="3829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0620" indent="-300620">
              <a:buClr>
                <a:srgbClr val="E40042"/>
              </a:buClr>
              <a:buSzPct val="75000"/>
              <a:buFont typeface="Wingdings" panose="05000000000000000000" pitchFamily="2" charset="2"/>
              <a:buChar char="n"/>
              <a:defRPr/>
            </a:pPr>
            <a:endParaRPr sz="2104" b="1" dirty="0">
              <a:solidFill>
                <a:srgbClr val="425159"/>
              </a:solidFill>
            </a:endParaRPr>
          </a:p>
        </p:txBody>
      </p:sp>
      <p:sp>
        <p:nvSpPr>
          <p:cNvPr id="4" name="Untertitel 2">
            <a:extLst>
              <a:ext uri="{FF2B5EF4-FFF2-40B4-BE49-F238E27FC236}">
                <a16:creationId xmlns:a16="http://schemas.microsoft.com/office/drawing/2014/main" id="{2BF7398E-4E85-4C9F-914C-CF6EC2B5D185}"/>
              </a:ext>
            </a:extLst>
          </p:cNvPr>
          <p:cNvSpPr txBox="1">
            <a:spLocks/>
          </p:cNvSpPr>
          <p:nvPr userDrawn="1"/>
        </p:nvSpPr>
        <p:spPr>
          <a:xfrm>
            <a:off x="442913" y="7135813"/>
            <a:ext cx="8016875"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sz="877" baseline="0" dirty="0">
                <a:solidFill>
                  <a:srgbClr val="425159"/>
                </a:solidFill>
                <a:latin typeface="Open Sans" panose="020B0606030504020204" pitchFamily="34" charset="0"/>
                <a:ea typeface="Open Sans" panose="020B0606030504020204" pitchFamily="34" charset="0"/>
                <a:cs typeface="Open Sans" panose="020B0606030504020204" pitchFamily="34" charset="0"/>
              </a:rPr>
              <a:t>30. Oktober 2020| Welcome Day Campus Lemgo</a:t>
            </a:r>
          </a:p>
        </p:txBody>
      </p:sp>
    </p:spTree>
  </p:cSld>
  <p:clrMap bg1="lt1" tx1="dk1" bg2="lt2" tx2="dk2" accent1="accent1" accent2="accent2" accent3="accent3" accent4="accent4" accent5="accent5" accent6="accent6" hlink="hlink" folHlink="folHlink"/>
  <p:sldLayoutIdLst>
    <p:sldLayoutId id="2147486691" r:id="rId1"/>
    <p:sldLayoutId id="2147486692" r:id="rId2"/>
    <p:sldLayoutId id="2147486701" r:id="rId3"/>
    <p:sldLayoutId id="2147486693" r:id="rId4"/>
    <p:sldLayoutId id="2147486694" r:id="rId5"/>
  </p:sldLayoutIdLst>
  <p:txStyles>
    <p:titleStyle>
      <a:lvl1pPr algn="l" defTabSz="800100" rtl="0" eaLnBrk="0" fontAlgn="base" hangingPunct="0">
        <a:lnSpc>
          <a:spcPct val="90000"/>
        </a:lnSpc>
        <a:spcBef>
          <a:spcPct val="0"/>
        </a:spcBef>
        <a:spcAft>
          <a:spcPct val="0"/>
        </a:spcAft>
        <a:defRPr sz="3800" kern="1200">
          <a:solidFill>
            <a:schemeClr val="tx1"/>
          </a:solidFill>
          <a:latin typeface="+mj-lt"/>
          <a:ea typeface="+mj-ea"/>
          <a:cs typeface="+mj-cs"/>
        </a:defRPr>
      </a:lvl1pPr>
      <a:lvl2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2pPr>
      <a:lvl3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3pPr>
      <a:lvl4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4pPr>
      <a:lvl5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5pPr>
      <a:lvl6pPr marL="457200" algn="l" defTabSz="800100" rtl="0" fontAlgn="base">
        <a:lnSpc>
          <a:spcPct val="90000"/>
        </a:lnSpc>
        <a:spcBef>
          <a:spcPct val="0"/>
        </a:spcBef>
        <a:spcAft>
          <a:spcPct val="0"/>
        </a:spcAft>
        <a:defRPr sz="3800">
          <a:solidFill>
            <a:schemeClr val="tx1"/>
          </a:solidFill>
          <a:latin typeface="Calibri Light" panose="020F0302020204030204" pitchFamily="34" charset="0"/>
        </a:defRPr>
      </a:lvl6pPr>
      <a:lvl7pPr marL="914400" algn="l" defTabSz="800100" rtl="0" fontAlgn="base">
        <a:lnSpc>
          <a:spcPct val="90000"/>
        </a:lnSpc>
        <a:spcBef>
          <a:spcPct val="0"/>
        </a:spcBef>
        <a:spcAft>
          <a:spcPct val="0"/>
        </a:spcAft>
        <a:defRPr sz="3800">
          <a:solidFill>
            <a:schemeClr val="tx1"/>
          </a:solidFill>
          <a:latin typeface="Calibri Light" panose="020F0302020204030204" pitchFamily="34" charset="0"/>
        </a:defRPr>
      </a:lvl7pPr>
      <a:lvl8pPr marL="1371600" algn="l" defTabSz="800100" rtl="0" fontAlgn="base">
        <a:lnSpc>
          <a:spcPct val="90000"/>
        </a:lnSpc>
        <a:spcBef>
          <a:spcPct val="0"/>
        </a:spcBef>
        <a:spcAft>
          <a:spcPct val="0"/>
        </a:spcAft>
        <a:defRPr sz="3800">
          <a:solidFill>
            <a:schemeClr val="tx1"/>
          </a:solidFill>
          <a:latin typeface="Calibri Light" panose="020F0302020204030204" pitchFamily="34" charset="0"/>
        </a:defRPr>
      </a:lvl8pPr>
      <a:lvl9pPr marL="1828800" algn="l" defTabSz="800100" rtl="0" fontAlgn="base">
        <a:lnSpc>
          <a:spcPct val="90000"/>
        </a:lnSpc>
        <a:spcBef>
          <a:spcPct val="0"/>
        </a:spcBef>
        <a:spcAft>
          <a:spcPct val="0"/>
        </a:spcAft>
        <a:defRPr sz="3800">
          <a:solidFill>
            <a:schemeClr val="tx1"/>
          </a:solidFill>
          <a:latin typeface="Calibri Light" panose="020F0302020204030204" pitchFamily="34" charset="0"/>
        </a:defRPr>
      </a:lvl9pPr>
    </p:titleStyle>
    <p:bodyStyle>
      <a:lvl1pPr marL="200025" indent="-200025" algn="l" defTabSz="800100" rtl="0" eaLnBrk="0" fontAlgn="base" hangingPunct="0">
        <a:lnSpc>
          <a:spcPct val="90000"/>
        </a:lnSpc>
        <a:spcBef>
          <a:spcPts val="875"/>
        </a:spcBef>
        <a:spcAft>
          <a:spcPct val="0"/>
        </a:spcAft>
        <a:buFont typeface="Arial" panose="020B0604020202020204" pitchFamily="34" charset="0"/>
        <a:buChar char="•"/>
        <a:defRPr sz="2400" kern="1200">
          <a:solidFill>
            <a:schemeClr val="tx1"/>
          </a:solidFill>
          <a:latin typeface="+mn-lt"/>
          <a:ea typeface="+mn-ea"/>
          <a:cs typeface="+mn-cs"/>
        </a:defRPr>
      </a:lvl1pPr>
      <a:lvl2pPr marL="600075" indent="-200025" algn="l" defTabSz="800100" rtl="0" eaLnBrk="0" fontAlgn="base" hangingPunct="0">
        <a:lnSpc>
          <a:spcPct val="90000"/>
        </a:lnSpc>
        <a:spcBef>
          <a:spcPts val="438"/>
        </a:spcBef>
        <a:spcAft>
          <a:spcPct val="0"/>
        </a:spcAft>
        <a:buFont typeface="Arial" panose="020B0604020202020204" pitchFamily="34" charset="0"/>
        <a:buChar char="•"/>
        <a:defRPr sz="2100" kern="1200">
          <a:solidFill>
            <a:schemeClr val="tx1"/>
          </a:solidFill>
          <a:latin typeface="+mn-lt"/>
          <a:ea typeface="+mn-ea"/>
          <a:cs typeface="+mn-cs"/>
        </a:defRPr>
      </a:lvl2pPr>
      <a:lvl3pPr marL="1001713" indent="-200025" algn="l" defTabSz="800100" rtl="0" eaLnBrk="0" fontAlgn="base" hangingPunct="0">
        <a:lnSpc>
          <a:spcPct val="90000"/>
        </a:lnSpc>
        <a:spcBef>
          <a:spcPts val="438"/>
        </a:spcBef>
        <a:spcAft>
          <a:spcPct val="0"/>
        </a:spcAft>
        <a:buFont typeface="Arial" panose="020B0604020202020204" pitchFamily="34" charset="0"/>
        <a:buChar char="•"/>
        <a:defRPr sz="1700" kern="1200">
          <a:solidFill>
            <a:schemeClr val="tx1"/>
          </a:solidFill>
          <a:latin typeface="+mn-lt"/>
          <a:ea typeface="+mn-ea"/>
          <a:cs typeface="+mn-cs"/>
        </a:defRPr>
      </a:lvl3pPr>
      <a:lvl4pPr marL="1401763"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4pPr>
      <a:lvl5pPr marL="1803400"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5pPr>
      <a:lvl6pPr marL="2204550"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6pPr>
      <a:lvl7pPr marL="2605377"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7pPr>
      <a:lvl8pPr marL="3006204"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8pPr>
      <a:lvl9pPr marL="3407032"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9pPr>
    </p:bodyStyle>
    <p:otherStyle>
      <a:defPPr>
        <a:defRPr lang="de-DE"/>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Grafik 2">
            <a:extLst>
              <a:ext uri="{FF2B5EF4-FFF2-40B4-BE49-F238E27FC236}">
                <a16:creationId xmlns:a16="http://schemas.microsoft.com/office/drawing/2014/main" id="{B7B48849-3020-40CA-BFFF-81B4628E9B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588"/>
            <a:ext cx="10688638"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a:extLst>
              <a:ext uri="{FF2B5EF4-FFF2-40B4-BE49-F238E27FC236}">
                <a16:creationId xmlns:a16="http://schemas.microsoft.com/office/drawing/2014/main" id="{F72A57C7-879A-4661-A8DB-8578365280FE}"/>
              </a:ext>
            </a:extLst>
          </p:cNvPr>
          <p:cNvSpPr txBox="1">
            <a:spLocks/>
          </p:cNvSpPr>
          <p:nvPr userDrawn="1"/>
        </p:nvSpPr>
        <p:spPr>
          <a:xfrm>
            <a:off x="442913" y="2200275"/>
            <a:ext cx="8016875" cy="3829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0620" indent="-300620">
              <a:buClr>
                <a:srgbClr val="E40042"/>
              </a:buClr>
              <a:buSzPct val="75000"/>
              <a:buFont typeface="Wingdings" panose="05000000000000000000" pitchFamily="2" charset="2"/>
              <a:buChar char="n"/>
              <a:defRPr/>
            </a:pPr>
            <a:endParaRPr sz="2104" b="1" dirty="0">
              <a:solidFill>
                <a:srgbClr val="425159"/>
              </a:solidFill>
            </a:endParaRPr>
          </a:p>
        </p:txBody>
      </p:sp>
    </p:spTree>
  </p:cSld>
  <p:clrMap bg1="lt1" tx1="dk1" bg2="lt2" tx2="dk2" accent1="accent1" accent2="accent2" accent3="accent3" accent4="accent4" accent5="accent5" accent6="accent6" hlink="hlink" folHlink="folHlink"/>
  <p:sldLayoutIdLst>
    <p:sldLayoutId id="2147486695" r:id="rId1"/>
    <p:sldLayoutId id="2147486696" r:id="rId2"/>
  </p:sldLayoutIdLst>
  <p:txStyles>
    <p:titleStyle>
      <a:lvl1pPr algn="l" defTabSz="800100" rtl="0" eaLnBrk="0" fontAlgn="base" hangingPunct="0">
        <a:lnSpc>
          <a:spcPct val="90000"/>
        </a:lnSpc>
        <a:spcBef>
          <a:spcPct val="0"/>
        </a:spcBef>
        <a:spcAft>
          <a:spcPct val="0"/>
        </a:spcAft>
        <a:defRPr sz="3800" kern="1200">
          <a:solidFill>
            <a:schemeClr val="tx1"/>
          </a:solidFill>
          <a:latin typeface="+mj-lt"/>
          <a:ea typeface="+mj-ea"/>
          <a:cs typeface="+mj-cs"/>
        </a:defRPr>
      </a:lvl1pPr>
      <a:lvl2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2pPr>
      <a:lvl3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3pPr>
      <a:lvl4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4pPr>
      <a:lvl5pPr algn="l" defTabSz="800100" rtl="0" eaLnBrk="0" fontAlgn="base" hangingPunct="0">
        <a:lnSpc>
          <a:spcPct val="90000"/>
        </a:lnSpc>
        <a:spcBef>
          <a:spcPct val="0"/>
        </a:spcBef>
        <a:spcAft>
          <a:spcPct val="0"/>
        </a:spcAft>
        <a:defRPr sz="3800">
          <a:solidFill>
            <a:schemeClr val="tx1"/>
          </a:solidFill>
          <a:latin typeface="Calibri Light" panose="020F0302020204030204" pitchFamily="34" charset="0"/>
        </a:defRPr>
      </a:lvl5pPr>
      <a:lvl6pPr marL="457200" algn="l" defTabSz="800100" rtl="0" fontAlgn="base">
        <a:lnSpc>
          <a:spcPct val="90000"/>
        </a:lnSpc>
        <a:spcBef>
          <a:spcPct val="0"/>
        </a:spcBef>
        <a:spcAft>
          <a:spcPct val="0"/>
        </a:spcAft>
        <a:defRPr sz="3800">
          <a:solidFill>
            <a:schemeClr val="tx1"/>
          </a:solidFill>
          <a:latin typeface="Calibri Light" panose="020F0302020204030204" pitchFamily="34" charset="0"/>
        </a:defRPr>
      </a:lvl6pPr>
      <a:lvl7pPr marL="914400" algn="l" defTabSz="800100" rtl="0" fontAlgn="base">
        <a:lnSpc>
          <a:spcPct val="90000"/>
        </a:lnSpc>
        <a:spcBef>
          <a:spcPct val="0"/>
        </a:spcBef>
        <a:spcAft>
          <a:spcPct val="0"/>
        </a:spcAft>
        <a:defRPr sz="3800">
          <a:solidFill>
            <a:schemeClr val="tx1"/>
          </a:solidFill>
          <a:latin typeface="Calibri Light" panose="020F0302020204030204" pitchFamily="34" charset="0"/>
        </a:defRPr>
      </a:lvl7pPr>
      <a:lvl8pPr marL="1371600" algn="l" defTabSz="800100" rtl="0" fontAlgn="base">
        <a:lnSpc>
          <a:spcPct val="90000"/>
        </a:lnSpc>
        <a:spcBef>
          <a:spcPct val="0"/>
        </a:spcBef>
        <a:spcAft>
          <a:spcPct val="0"/>
        </a:spcAft>
        <a:defRPr sz="3800">
          <a:solidFill>
            <a:schemeClr val="tx1"/>
          </a:solidFill>
          <a:latin typeface="Calibri Light" panose="020F0302020204030204" pitchFamily="34" charset="0"/>
        </a:defRPr>
      </a:lvl8pPr>
      <a:lvl9pPr marL="1828800" algn="l" defTabSz="800100" rtl="0" fontAlgn="base">
        <a:lnSpc>
          <a:spcPct val="90000"/>
        </a:lnSpc>
        <a:spcBef>
          <a:spcPct val="0"/>
        </a:spcBef>
        <a:spcAft>
          <a:spcPct val="0"/>
        </a:spcAft>
        <a:defRPr sz="3800">
          <a:solidFill>
            <a:schemeClr val="tx1"/>
          </a:solidFill>
          <a:latin typeface="Calibri Light" panose="020F0302020204030204" pitchFamily="34" charset="0"/>
        </a:defRPr>
      </a:lvl9pPr>
    </p:titleStyle>
    <p:bodyStyle>
      <a:lvl1pPr marL="200025" indent="-200025" algn="l" defTabSz="800100" rtl="0" eaLnBrk="0" fontAlgn="base" hangingPunct="0">
        <a:lnSpc>
          <a:spcPct val="90000"/>
        </a:lnSpc>
        <a:spcBef>
          <a:spcPts val="875"/>
        </a:spcBef>
        <a:spcAft>
          <a:spcPct val="0"/>
        </a:spcAft>
        <a:buFont typeface="Arial" panose="020B0604020202020204" pitchFamily="34" charset="0"/>
        <a:buChar char="•"/>
        <a:defRPr sz="2400" kern="1200">
          <a:solidFill>
            <a:schemeClr val="tx1"/>
          </a:solidFill>
          <a:latin typeface="+mn-lt"/>
          <a:ea typeface="+mn-ea"/>
          <a:cs typeface="+mn-cs"/>
        </a:defRPr>
      </a:lvl1pPr>
      <a:lvl2pPr marL="600075" indent="-200025" algn="l" defTabSz="800100" rtl="0" eaLnBrk="0" fontAlgn="base" hangingPunct="0">
        <a:lnSpc>
          <a:spcPct val="90000"/>
        </a:lnSpc>
        <a:spcBef>
          <a:spcPts val="438"/>
        </a:spcBef>
        <a:spcAft>
          <a:spcPct val="0"/>
        </a:spcAft>
        <a:buFont typeface="Arial" panose="020B0604020202020204" pitchFamily="34" charset="0"/>
        <a:buChar char="•"/>
        <a:defRPr sz="2100" kern="1200">
          <a:solidFill>
            <a:schemeClr val="tx1"/>
          </a:solidFill>
          <a:latin typeface="+mn-lt"/>
          <a:ea typeface="+mn-ea"/>
          <a:cs typeface="+mn-cs"/>
        </a:defRPr>
      </a:lvl2pPr>
      <a:lvl3pPr marL="1001713" indent="-200025" algn="l" defTabSz="800100" rtl="0" eaLnBrk="0" fontAlgn="base" hangingPunct="0">
        <a:lnSpc>
          <a:spcPct val="90000"/>
        </a:lnSpc>
        <a:spcBef>
          <a:spcPts val="438"/>
        </a:spcBef>
        <a:spcAft>
          <a:spcPct val="0"/>
        </a:spcAft>
        <a:buFont typeface="Arial" panose="020B0604020202020204" pitchFamily="34" charset="0"/>
        <a:buChar char="•"/>
        <a:defRPr sz="1700" kern="1200">
          <a:solidFill>
            <a:schemeClr val="tx1"/>
          </a:solidFill>
          <a:latin typeface="+mn-lt"/>
          <a:ea typeface="+mn-ea"/>
          <a:cs typeface="+mn-cs"/>
        </a:defRPr>
      </a:lvl3pPr>
      <a:lvl4pPr marL="1401763"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4pPr>
      <a:lvl5pPr marL="1803400" indent="-200025" algn="l" defTabSz="800100" rtl="0" eaLnBrk="0" fontAlgn="base" hangingPunct="0">
        <a:lnSpc>
          <a:spcPct val="90000"/>
        </a:lnSpc>
        <a:spcBef>
          <a:spcPts val="438"/>
        </a:spcBef>
        <a:spcAft>
          <a:spcPct val="0"/>
        </a:spcAft>
        <a:buFont typeface="Arial" panose="020B0604020202020204" pitchFamily="34" charset="0"/>
        <a:buChar char="•"/>
        <a:defRPr sz="1500" kern="1200">
          <a:solidFill>
            <a:schemeClr val="tx1"/>
          </a:solidFill>
          <a:latin typeface="+mn-lt"/>
          <a:ea typeface="+mn-ea"/>
          <a:cs typeface="+mn-cs"/>
        </a:defRPr>
      </a:lvl5pPr>
      <a:lvl6pPr marL="2204550"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6pPr>
      <a:lvl7pPr marL="2605377"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7pPr>
      <a:lvl8pPr marL="3006204"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8pPr>
      <a:lvl9pPr marL="3407032" indent="-200414" algn="l" defTabSz="801654"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9pPr>
    </p:bodyStyle>
    <p:otherStyle>
      <a:defPPr>
        <a:defRPr lang="de-DE"/>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0687369" cy="7128509"/>
          </a:xfrm>
          <a:custGeom>
            <a:avLst/>
            <a:gdLst/>
            <a:ahLst/>
            <a:cxnLst/>
            <a:rect l="l" t="t" r="r" b="b"/>
            <a:pathLst>
              <a:path w="10692130" h="7128509">
                <a:moveTo>
                  <a:pt x="10692003" y="0"/>
                </a:moveTo>
                <a:lnTo>
                  <a:pt x="0" y="0"/>
                </a:lnTo>
                <a:lnTo>
                  <a:pt x="0" y="7128002"/>
                </a:lnTo>
                <a:lnTo>
                  <a:pt x="10692003" y="7128002"/>
                </a:lnTo>
                <a:lnTo>
                  <a:pt x="10692003" y="0"/>
                </a:lnTo>
                <a:close/>
              </a:path>
            </a:pathLst>
          </a:custGeom>
          <a:solidFill>
            <a:srgbClr val="E2E3E2"/>
          </a:solidFill>
        </p:spPr>
        <p:txBody>
          <a:bodyPr wrap="square" lIns="0" tIns="0" rIns="0" bIns="0" rtlCol="0"/>
          <a:lstStyle/>
          <a:p>
            <a:endParaRPr/>
          </a:p>
        </p:txBody>
      </p:sp>
      <p:sp>
        <p:nvSpPr>
          <p:cNvPr id="17" name="bg object 17"/>
          <p:cNvSpPr/>
          <p:nvPr/>
        </p:nvSpPr>
        <p:spPr>
          <a:xfrm>
            <a:off x="8817797" y="951700"/>
            <a:ext cx="1678827" cy="3783329"/>
          </a:xfrm>
          <a:custGeom>
            <a:avLst/>
            <a:gdLst/>
            <a:ahLst/>
            <a:cxnLst/>
            <a:rect l="l" t="t" r="r" b="b"/>
            <a:pathLst>
              <a:path w="1679575" h="3783329">
                <a:moveTo>
                  <a:pt x="959446" y="3692588"/>
                </a:moveTo>
                <a:lnTo>
                  <a:pt x="754976" y="3421215"/>
                </a:lnTo>
                <a:lnTo>
                  <a:pt x="709815" y="3467277"/>
                </a:lnTo>
                <a:lnTo>
                  <a:pt x="938212" y="3783038"/>
                </a:lnTo>
                <a:lnTo>
                  <a:pt x="959446" y="3783038"/>
                </a:lnTo>
                <a:lnTo>
                  <a:pt x="959446" y="3692588"/>
                </a:lnTo>
                <a:close/>
              </a:path>
              <a:path w="1679575" h="3783329">
                <a:moveTo>
                  <a:pt x="970724" y="489127"/>
                </a:moveTo>
                <a:lnTo>
                  <a:pt x="218795" y="0"/>
                </a:lnTo>
                <a:lnTo>
                  <a:pt x="0" y="306311"/>
                </a:lnTo>
                <a:lnTo>
                  <a:pt x="749185" y="794435"/>
                </a:lnTo>
                <a:lnTo>
                  <a:pt x="970724" y="489127"/>
                </a:lnTo>
                <a:close/>
              </a:path>
              <a:path w="1679575" h="3783329">
                <a:moveTo>
                  <a:pt x="1211783" y="662901"/>
                </a:moveTo>
                <a:lnTo>
                  <a:pt x="1107973" y="600506"/>
                </a:lnTo>
                <a:lnTo>
                  <a:pt x="894105" y="899934"/>
                </a:lnTo>
                <a:lnTo>
                  <a:pt x="1001039" y="968133"/>
                </a:lnTo>
                <a:lnTo>
                  <a:pt x="1211783" y="662901"/>
                </a:lnTo>
                <a:close/>
              </a:path>
              <a:path w="1679575" h="3783329">
                <a:moveTo>
                  <a:pt x="1332357" y="3636581"/>
                </a:moveTo>
                <a:lnTo>
                  <a:pt x="988148" y="3636581"/>
                </a:lnTo>
                <a:lnTo>
                  <a:pt x="988148" y="3783038"/>
                </a:lnTo>
                <a:lnTo>
                  <a:pt x="1332357" y="3783038"/>
                </a:lnTo>
                <a:lnTo>
                  <a:pt x="1332357" y="3636581"/>
                </a:lnTo>
                <a:close/>
              </a:path>
              <a:path w="1679575" h="3783329">
                <a:moveTo>
                  <a:pt x="1679041" y="1151153"/>
                </a:moveTo>
                <a:lnTo>
                  <a:pt x="1251280" y="864946"/>
                </a:lnTo>
                <a:lnTo>
                  <a:pt x="1120457" y="1042682"/>
                </a:lnTo>
                <a:lnTo>
                  <a:pt x="1556524" y="1330020"/>
                </a:lnTo>
                <a:lnTo>
                  <a:pt x="1679041" y="1151153"/>
                </a:lnTo>
                <a:close/>
              </a:path>
            </a:pathLst>
          </a:custGeom>
          <a:solidFill>
            <a:srgbClr val="6D6E71"/>
          </a:solidFill>
        </p:spPr>
        <p:txBody>
          <a:bodyPr wrap="square" lIns="0" tIns="0" rIns="0" bIns="0" rtlCol="0"/>
          <a:lstStyle/>
          <a:p>
            <a:endParaRPr/>
          </a:p>
        </p:txBody>
      </p:sp>
      <p:sp>
        <p:nvSpPr>
          <p:cNvPr id="18" name="bg object 18"/>
          <p:cNvSpPr/>
          <p:nvPr/>
        </p:nvSpPr>
        <p:spPr>
          <a:xfrm>
            <a:off x="247196" y="3240424"/>
            <a:ext cx="2012688" cy="1893570"/>
          </a:xfrm>
          <a:custGeom>
            <a:avLst/>
            <a:gdLst/>
            <a:ahLst/>
            <a:cxnLst/>
            <a:rect l="l" t="t" r="r" b="b"/>
            <a:pathLst>
              <a:path w="2013585" h="1893570">
                <a:moveTo>
                  <a:pt x="390385" y="0"/>
                </a:moveTo>
                <a:lnTo>
                  <a:pt x="333971" y="0"/>
                </a:lnTo>
                <a:lnTo>
                  <a:pt x="303187" y="29362"/>
                </a:lnTo>
                <a:lnTo>
                  <a:pt x="0" y="1069086"/>
                </a:lnTo>
                <a:lnTo>
                  <a:pt x="11430" y="1132484"/>
                </a:lnTo>
                <a:lnTo>
                  <a:pt x="41528" y="1167853"/>
                </a:lnTo>
                <a:lnTo>
                  <a:pt x="615683" y="1305090"/>
                </a:lnTo>
                <a:lnTo>
                  <a:pt x="646849" y="1348752"/>
                </a:lnTo>
                <a:lnTo>
                  <a:pt x="653072" y="1394498"/>
                </a:lnTo>
                <a:lnTo>
                  <a:pt x="606348" y="1530705"/>
                </a:lnTo>
                <a:lnTo>
                  <a:pt x="611530" y="1567078"/>
                </a:lnTo>
                <a:lnTo>
                  <a:pt x="672795" y="1587881"/>
                </a:lnTo>
                <a:lnTo>
                  <a:pt x="1810702" y="1883168"/>
                </a:lnTo>
                <a:lnTo>
                  <a:pt x="1855355" y="1893557"/>
                </a:lnTo>
                <a:lnTo>
                  <a:pt x="1906231" y="1889404"/>
                </a:lnTo>
                <a:lnTo>
                  <a:pt x="1921294" y="1865541"/>
                </a:lnTo>
                <a:lnTo>
                  <a:pt x="2013102" y="1550314"/>
                </a:lnTo>
                <a:lnTo>
                  <a:pt x="1638300" y="1450822"/>
                </a:lnTo>
                <a:lnTo>
                  <a:pt x="1868957" y="573125"/>
                </a:lnTo>
                <a:lnTo>
                  <a:pt x="1901024" y="436930"/>
                </a:lnTo>
                <a:lnTo>
                  <a:pt x="390385" y="0"/>
                </a:lnTo>
                <a:close/>
              </a:path>
            </a:pathLst>
          </a:custGeom>
          <a:solidFill>
            <a:srgbClr val="E2E3E2"/>
          </a:solidFill>
        </p:spPr>
        <p:txBody>
          <a:bodyPr wrap="square" lIns="0" tIns="0" rIns="0" bIns="0" rtlCol="0"/>
          <a:lstStyle/>
          <a:p>
            <a:endParaRPr/>
          </a:p>
        </p:txBody>
      </p:sp>
      <p:sp>
        <p:nvSpPr>
          <p:cNvPr id="19" name="bg object 19"/>
          <p:cNvSpPr/>
          <p:nvPr/>
        </p:nvSpPr>
        <p:spPr>
          <a:xfrm>
            <a:off x="586909" y="1077582"/>
            <a:ext cx="898760" cy="764540"/>
          </a:xfrm>
          <a:custGeom>
            <a:avLst/>
            <a:gdLst/>
            <a:ahLst/>
            <a:cxnLst/>
            <a:rect l="l" t="t" r="r" b="b"/>
            <a:pathLst>
              <a:path w="899160" h="764539">
                <a:moveTo>
                  <a:pt x="899134" y="755688"/>
                </a:moveTo>
                <a:lnTo>
                  <a:pt x="749414" y="663613"/>
                </a:lnTo>
                <a:lnTo>
                  <a:pt x="728294" y="643851"/>
                </a:lnTo>
                <a:lnTo>
                  <a:pt x="685495" y="588759"/>
                </a:lnTo>
                <a:lnTo>
                  <a:pt x="651878" y="504659"/>
                </a:lnTo>
                <a:lnTo>
                  <a:pt x="658304" y="397852"/>
                </a:lnTo>
                <a:lnTo>
                  <a:pt x="884999" y="0"/>
                </a:lnTo>
                <a:lnTo>
                  <a:pt x="719632" y="33782"/>
                </a:lnTo>
                <a:lnTo>
                  <a:pt x="688441" y="85598"/>
                </a:lnTo>
                <a:lnTo>
                  <a:pt x="622592" y="191465"/>
                </a:lnTo>
                <a:lnTo>
                  <a:pt x="531914" y="336143"/>
                </a:lnTo>
                <a:lnTo>
                  <a:pt x="507212" y="366915"/>
                </a:lnTo>
                <a:lnTo>
                  <a:pt x="426097" y="424713"/>
                </a:lnTo>
                <a:lnTo>
                  <a:pt x="278066" y="457771"/>
                </a:lnTo>
                <a:lnTo>
                  <a:pt x="52616" y="414286"/>
                </a:lnTo>
                <a:lnTo>
                  <a:pt x="0" y="527583"/>
                </a:lnTo>
                <a:lnTo>
                  <a:pt x="682269" y="764311"/>
                </a:lnTo>
                <a:lnTo>
                  <a:pt x="899134" y="755688"/>
                </a:lnTo>
                <a:close/>
              </a:path>
            </a:pathLst>
          </a:custGeom>
          <a:solidFill>
            <a:srgbClr val="FFFFFF"/>
          </a:solidFill>
        </p:spPr>
        <p:txBody>
          <a:bodyPr wrap="square" lIns="0" tIns="0" rIns="0" bIns="0" rtlCol="0"/>
          <a:lstStyle/>
          <a:p>
            <a:endParaRPr/>
          </a:p>
        </p:txBody>
      </p:sp>
      <p:sp>
        <p:nvSpPr>
          <p:cNvPr id="20" name="bg object 20"/>
          <p:cNvSpPr/>
          <p:nvPr/>
        </p:nvSpPr>
        <p:spPr>
          <a:xfrm>
            <a:off x="249976" y="1587335"/>
            <a:ext cx="7198963" cy="4954905"/>
          </a:xfrm>
          <a:custGeom>
            <a:avLst/>
            <a:gdLst/>
            <a:ahLst/>
            <a:cxnLst/>
            <a:rect l="l" t="t" r="r" b="b"/>
            <a:pathLst>
              <a:path w="7202170" h="4954905">
                <a:moveTo>
                  <a:pt x="96278" y="22250"/>
                </a:moveTo>
                <a:lnTo>
                  <a:pt x="38938" y="0"/>
                </a:lnTo>
                <a:lnTo>
                  <a:pt x="0" y="94259"/>
                </a:lnTo>
                <a:lnTo>
                  <a:pt x="57670" y="117983"/>
                </a:lnTo>
                <a:lnTo>
                  <a:pt x="96278" y="22250"/>
                </a:lnTo>
                <a:close/>
              </a:path>
              <a:path w="7202170" h="4954905">
                <a:moveTo>
                  <a:pt x="2337638" y="4704918"/>
                </a:moveTo>
                <a:lnTo>
                  <a:pt x="2206904" y="4662817"/>
                </a:lnTo>
                <a:lnTo>
                  <a:pt x="2246045" y="4551794"/>
                </a:lnTo>
                <a:lnTo>
                  <a:pt x="1828673" y="4420019"/>
                </a:lnTo>
                <a:lnTo>
                  <a:pt x="1709013" y="4777143"/>
                </a:lnTo>
                <a:lnTo>
                  <a:pt x="1773758" y="4797653"/>
                </a:lnTo>
                <a:lnTo>
                  <a:pt x="1773758" y="4924349"/>
                </a:lnTo>
                <a:lnTo>
                  <a:pt x="1857095" y="4954803"/>
                </a:lnTo>
                <a:lnTo>
                  <a:pt x="1899081" y="4837354"/>
                </a:lnTo>
                <a:lnTo>
                  <a:pt x="2256155" y="4950447"/>
                </a:lnTo>
                <a:lnTo>
                  <a:pt x="2337638" y="4704918"/>
                </a:lnTo>
                <a:close/>
              </a:path>
              <a:path w="7202170" h="4954905">
                <a:moveTo>
                  <a:pt x="2664688" y="883754"/>
                </a:moveTo>
                <a:lnTo>
                  <a:pt x="2594597" y="881849"/>
                </a:lnTo>
                <a:lnTo>
                  <a:pt x="2595511" y="860107"/>
                </a:lnTo>
                <a:lnTo>
                  <a:pt x="2527173" y="858253"/>
                </a:lnTo>
                <a:lnTo>
                  <a:pt x="2527935" y="840244"/>
                </a:lnTo>
                <a:lnTo>
                  <a:pt x="2456116" y="838288"/>
                </a:lnTo>
                <a:lnTo>
                  <a:pt x="2450160" y="957326"/>
                </a:lnTo>
                <a:lnTo>
                  <a:pt x="2518562" y="960602"/>
                </a:lnTo>
                <a:lnTo>
                  <a:pt x="2517737" y="977188"/>
                </a:lnTo>
                <a:lnTo>
                  <a:pt x="2587917" y="980554"/>
                </a:lnTo>
                <a:lnTo>
                  <a:pt x="2586913" y="1000836"/>
                </a:lnTo>
                <a:lnTo>
                  <a:pt x="2659659" y="1004316"/>
                </a:lnTo>
                <a:lnTo>
                  <a:pt x="2664688" y="883754"/>
                </a:lnTo>
                <a:close/>
              </a:path>
              <a:path w="7202170" h="4954905">
                <a:moveTo>
                  <a:pt x="7201725" y="1498003"/>
                </a:moveTo>
                <a:lnTo>
                  <a:pt x="6863550" y="1459331"/>
                </a:lnTo>
                <a:lnTo>
                  <a:pt x="6729895" y="2631605"/>
                </a:lnTo>
                <a:lnTo>
                  <a:pt x="7068083" y="2670276"/>
                </a:lnTo>
                <a:lnTo>
                  <a:pt x="7201725" y="1498003"/>
                </a:lnTo>
                <a:close/>
              </a:path>
            </a:pathLst>
          </a:custGeom>
          <a:solidFill>
            <a:srgbClr val="6D6E71"/>
          </a:solidFill>
        </p:spPr>
        <p:txBody>
          <a:bodyPr wrap="square" lIns="0" tIns="0" rIns="0" bIns="0" rtlCol="0"/>
          <a:lstStyle/>
          <a:p>
            <a:endParaRPr/>
          </a:p>
        </p:txBody>
      </p:sp>
      <p:sp>
        <p:nvSpPr>
          <p:cNvPr id="21" name="bg object 21"/>
          <p:cNvSpPr/>
          <p:nvPr/>
        </p:nvSpPr>
        <p:spPr>
          <a:xfrm>
            <a:off x="3323836" y="4059030"/>
            <a:ext cx="1053631" cy="1587500"/>
          </a:xfrm>
          <a:custGeom>
            <a:avLst/>
            <a:gdLst/>
            <a:ahLst/>
            <a:cxnLst/>
            <a:rect l="l" t="t" r="r" b="b"/>
            <a:pathLst>
              <a:path w="1054100" h="1587500">
                <a:moveTo>
                  <a:pt x="612647" y="0"/>
                </a:moveTo>
                <a:lnTo>
                  <a:pt x="574560" y="32427"/>
                </a:lnTo>
                <a:lnTo>
                  <a:pt x="511181" y="96142"/>
                </a:lnTo>
                <a:lnTo>
                  <a:pt x="390474" y="218884"/>
                </a:lnTo>
                <a:lnTo>
                  <a:pt x="0" y="1329804"/>
                </a:lnTo>
                <a:lnTo>
                  <a:pt x="626389" y="1587106"/>
                </a:lnTo>
                <a:lnTo>
                  <a:pt x="641337" y="1544370"/>
                </a:lnTo>
                <a:lnTo>
                  <a:pt x="677481" y="1559598"/>
                </a:lnTo>
                <a:lnTo>
                  <a:pt x="714006" y="1551343"/>
                </a:lnTo>
                <a:lnTo>
                  <a:pt x="1053731" y="736472"/>
                </a:lnTo>
                <a:lnTo>
                  <a:pt x="993940" y="704951"/>
                </a:lnTo>
                <a:lnTo>
                  <a:pt x="942911" y="809510"/>
                </a:lnTo>
                <a:lnTo>
                  <a:pt x="900074" y="795248"/>
                </a:lnTo>
                <a:lnTo>
                  <a:pt x="724446" y="723455"/>
                </a:lnTo>
                <a:lnTo>
                  <a:pt x="682033" y="682125"/>
                </a:lnTo>
                <a:lnTo>
                  <a:pt x="678370" y="653872"/>
                </a:lnTo>
                <a:lnTo>
                  <a:pt x="683408" y="629944"/>
                </a:lnTo>
                <a:lnTo>
                  <a:pt x="687292" y="616946"/>
                </a:lnTo>
                <a:lnTo>
                  <a:pt x="692004" y="610359"/>
                </a:lnTo>
                <a:lnTo>
                  <a:pt x="699528" y="605662"/>
                </a:lnTo>
                <a:lnTo>
                  <a:pt x="882192" y="136753"/>
                </a:lnTo>
                <a:lnTo>
                  <a:pt x="842008" y="114439"/>
                </a:lnTo>
                <a:lnTo>
                  <a:pt x="752573" y="65852"/>
                </a:lnTo>
                <a:lnTo>
                  <a:pt x="660561" y="18528"/>
                </a:lnTo>
                <a:lnTo>
                  <a:pt x="612647" y="0"/>
                </a:lnTo>
                <a:close/>
              </a:path>
            </a:pathLst>
          </a:custGeom>
          <a:solidFill>
            <a:srgbClr val="F4F5F4"/>
          </a:solidFill>
        </p:spPr>
        <p:txBody>
          <a:bodyPr wrap="square" lIns="0" tIns="0" rIns="0" bIns="0" rtlCol="0"/>
          <a:lstStyle/>
          <a:p>
            <a:endParaRPr/>
          </a:p>
        </p:txBody>
      </p:sp>
      <p:sp>
        <p:nvSpPr>
          <p:cNvPr id="22" name="bg object 22"/>
          <p:cNvSpPr/>
          <p:nvPr/>
        </p:nvSpPr>
        <p:spPr>
          <a:xfrm>
            <a:off x="2475562" y="3717531"/>
            <a:ext cx="6716578" cy="690880"/>
          </a:xfrm>
          <a:custGeom>
            <a:avLst/>
            <a:gdLst/>
            <a:ahLst/>
            <a:cxnLst/>
            <a:rect l="l" t="t" r="r" b="b"/>
            <a:pathLst>
              <a:path w="6719570" h="690879">
                <a:moveTo>
                  <a:pt x="913155" y="402945"/>
                </a:moveTo>
                <a:lnTo>
                  <a:pt x="73825" y="169405"/>
                </a:lnTo>
                <a:lnTo>
                  <a:pt x="0" y="405079"/>
                </a:lnTo>
                <a:lnTo>
                  <a:pt x="838479" y="644740"/>
                </a:lnTo>
                <a:lnTo>
                  <a:pt x="913155" y="402945"/>
                </a:lnTo>
                <a:close/>
              </a:path>
              <a:path w="6719570" h="690879">
                <a:moveTo>
                  <a:pt x="6719290" y="304406"/>
                </a:moveTo>
                <a:lnTo>
                  <a:pt x="6580111" y="0"/>
                </a:lnTo>
                <a:lnTo>
                  <a:pt x="6313741" y="122148"/>
                </a:lnTo>
                <a:lnTo>
                  <a:pt x="6277000" y="54864"/>
                </a:lnTo>
                <a:lnTo>
                  <a:pt x="5987326" y="189001"/>
                </a:lnTo>
                <a:lnTo>
                  <a:pt x="6021984" y="255930"/>
                </a:lnTo>
                <a:lnTo>
                  <a:pt x="5737657" y="386270"/>
                </a:lnTo>
                <a:lnTo>
                  <a:pt x="5876836" y="690676"/>
                </a:lnTo>
                <a:lnTo>
                  <a:pt x="6719290" y="304406"/>
                </a:lnTo>
                <a:close/>
              </a:path>
            </a:pathLst>
          </a:custGeom>
          <a:solidFill>
            <a:srgbClr val="6D6E71"/>
          </a:solidFill>
        </p:spPr>
        <p:txBody>
          <a:bodyPr wrap="square" lIns="0" tIns="0" rIns="0" bIns="0" rtlCol="0"/>
          <a:lstStyle/>
          <a:p>
            <a:endParaRPr/>
          </a:p>
        </p:txBody>
      </p:sp>
      <p:sp>
        <p:nvSpPr>
          <p:cNvPr id="23" name="bg object 23"/>
          <p:cNvSpPr/>
          <p:nvPr/>
        </p:nvSpPr>
        <p:spPr>
          <a:xfrm>
            <a:off x="0" y="2564730"/>
            <a:ext cx="3863524" cy="1264285"/>
          </a:xfrm>
          <a:custGeom>
            <a:avLst/>
            <a:gdLst/>
            <a:ahLst/>
            <a:cxnLst/>
            <a:rect l="l" t="t" r="r" b="b"/>
            <a:pathLst>
              <a:path w="3865245" h="1264285">
                <a:moveTo>
                  <a:pt x="0" y="0"/>
                </a:moveTo>
                <a:lnTo>
                  <a:pt x="0" y="106799"/>
                </a:lnTo>
                <a:lnTo>
                  <a:pt x="3842081" y="1263797"/>
                </a:lnTo>
                <a:lnTo>
                  <a:pt x="3865220" y="1175519"/>
                </a:lnTo>
                <a:lnTo>
                  <a:pt x="0" y="0"/>
                </a:lnTo>
                <a:close/>
              </a:path>
            </a:pathLst>
          </a:custGeom>
          <a:solidFill>
            <a:srgbClr val="FFFFFF"/>
          </a:solidFill>
        </p:spPr>
        <p:txBody>
          <a:bodyPr wrap="square" lIns="0" tIns="0" rIns="0" bIns="0" rtlCol="0"/>
          <a:lstStyle/>
          <a:p>
            <a:endParaRPr/>
          </a:p>
        </p:txBody>
      </p:sp>
      <p:sp>
        <p:nvSpPr>
          <p:cNvPr id="24" name="bg object 24"/>
          <p:cNvSpPr/>
          <p:nvPr/>
        </p:nvSpPr>
        <p:spPr>
          <a:xfrm>
            <a:off x="863926" y="3872039"/>
            <a:ext cx="393525" cy="969644"/>
          </a:xfrm>
          <a:custGeom>
            <a:avLst/>
            <a:gdLst/>
            <a:ahLst/>
            <a:cxnLst/>
            <a:rect l="l" t="t" r="r" b="b"/>
            <a:pathLst>
              <a:path w="393700" h="969645">
                <a:moveTo>
                  <a:pt x="204076" y="694118"/>
                </a:moveTo>
                <a:lnTo>
                  <a:pt x="83007" y="661593"/>
                </a:lnTo>
                <a:lnTo>
                  <a:pt x="0" y="939165"/>
                </a:lnTo>
                <a:lnTo>
                  <a:pt x="125679" y="969352"/>
                </a:lnTo>
                <a:lnTo>
                  <a:pt x="204076" y="694118"/>
                </a:lnTo>
                <a:close/>
              </a:path>
              <a:path w="393700" h="969645">
                <a:moveTo>
                  <a:pt x="393420" y="29972"/>
                </a:moveTo>
                <a:lnTo>
                  <a:pt x="276987" y="0"/>
                </a:lnTo>
                <a:lnTo>
                  <a:pt x="144081" y="454685"/>
                </a:lnTo>
                <a:lnTo>
                  <a:pt x="264071" y="486664"/>
                </a:lnTo>
                <a:lnTo>
                  <a:pt x="393420" y="29972"/>
                </a:lnTo>
                <a:close/>
              </a:path>
            </a:pathLst>
          </a:custGeom>
          <a:solidFill>
            <a:srgbClr val="85B17A"/>
          </a:solidFill>
        </p:spPr>
        <p:txBody>
          <a:bodyPr wrap="square" lIns="0" tIns="0" rIns="0" bIns="0" rtlCol="0"/>
          <a:lstStyle/>
          <a:p>
            <a:endParaRPr/>
          </a:p>
        </p:txBody>
      </p:sp>
      <p:sp>
        <p:nvSpPr>
          <p:cNvPr id="25" name="bg object 25"/>
          <p:cNvSpPr/>
          <p:nvPr/>
        </p:nvSpPr>
        <p:spPr>
          <a:xfrm>
            <a:off x="8378265" y="1913911"/>
            <a:ext cx="1655976" cy="1240155"/>
          </a:xfrm>
          <a:custGeom>
            <a:avLst/>
            <a:gdLst/>
            <a:ahLst/>
            <a:cxnLst/>
            <a:rect l="l" t="t" r="r" b="b"/>
            <a:pathLst>
              <a:path w="1656715" h="1240155">
                <a:moveTo>
                  <a:pt x="955852" y="0"/>
                </a:moveTo>
                <a:lnTo>
                  <a:pt x="806831" y="33007"/>
                </a:lnTo>
                <a:lnTo>
                  <a:pt x="627621" y="149732"/>
                </a:lnTo>
                <a:lnTo>
                  <a:pt x="158178" y="489546"/>
                </a:lnTo>
                <a:lnTo>
                  <a:pt x="0" y="563600"/>
                </a:lnTo>
                <a:lnTo>
                  <a:pt x="4991" y="1050201"/>
                </a:lnTo>
                <a:lnTo>
                  <a:pt x="1069797" y="1240116"/>
                </a:lnTo>
                <a:lnTo>
                  <a:pt x="1656207" y="427202"/>
                </a:lnTo>
                <a:lnTo>
                  <a:pt x="1038987" y="18021"/>
                </a:lnTo>
                <a:lnTo>
                  <a:pt x="955852" y="0"/>
                </a:lnTo>
                <a:close/>
              </a:path>
            </a:pathLst>
          </a:custGeom>
          <a:solidFill>
            <a:srgbClr val="E2E3E2"/>
          </a:solidFill>
        </p:spPr>
        <p:txBody>
          <a:bodyPr wrap="square" lIns="0" tIns="0" rIns="0" bIns="0" rtlCol="0"/>
          <a:lstStyle/>
          <a:p>
            <a:endParaRPr/>
          </a:p>
        </p:txBody>
      </p:sp>
      <p:sp>
        <p:nvSpPr>
          <p:cNvPr id="26" name="bg object 26"/>
          <p:cNvSpPr/>
          <p:nvPr/>
        </p:nvSpPr>
        <p:spPr>
          <a:xfrm>
            <a:off x="8954767" y="2133027"/>
            <a:ext cx="1061882" cy="1257935"/>
          </a:xfrm>
          <a:custGeom>
            <a:avLst/>
            <a:gdLst/>
            <a:ahLst/>
            <a:cxnLst/>
            <a:rect l="l" t="t" r="r" b="b"/>
            <a:pathLst>
              <a:path w="1062354" h="1257935">
                <a:moveTo>
                  <a:pt x="766064" y="0"/>
                </a:moveTo>
                <a:lnTo>
                  <a:pt x="0" y="1119365"/>
                </a:lnTo>
                <a:lnTo>
                  <a:pt x="214376" y="1257617"/>
                </a:lnTo>
                <a:lnTo>
                  <a:pt x="406120" y="1182954"/>
                </a:lnTo>
                <a:lnTo>
                  <a:pt x="1061821" y="196303"/>
                </a:lnTo>
                <a:lnTo>
                  <a:pt x="766064" y="0"/>
                </a:lnTo>
                <a:close/>
              </a:path>
            </a:pathLst>
          </a:custGeom>
          <a:solidFill>
            <a:srgbClr val="85B17A"/>
          </a:solidFill>
        </p:spPr>
        <p:txBody>
          <a:bodyPr wrap="square" lIns="0" tIns="0" rIns="0" bIns="0" rtlCol="0"/>
          <a:lstStyle/>
          <a:p>
            <a:endParaRPr/>
          </a:p>
        </p:txBody>
      </p:sp>
      <p:sp>
        <p:nvSpPr>
          <p:cNvPr id="27" name="bg object 27"/>
          <p:cNvSpPr/>
          <p:nvPr/>
        </p:nvSpPr>
        <p:spPr>
          <a:xfrm>
            <a:off x="9070084" y="2238641"/>
            <a:ext cx="1228813" cy="1487170"/>
          </a:xfrm>
          <a:custGeom>
            <a:avLst/>
            <a:gdLst/>
            <a:ahLst/>
            <a:cxnLst/>
            <a:rect l="l" t="t" r="r" b="b"/>
            <a:pathLst>
              <a:path w="1229359" h="1487170">
                <a:moveTo>
                  <a:pt x="803186" y="0"/>
                </a:moveTo>
                <a:lnTo>
                  <a:pt x="677760" y="187566"/>
                </a:lnTo>
                <a:lnTo>
                  <a:pt x="758545" y="241744"/>
                </a:lnTo>
                <a:lnTo>
                  <a:pt x="552297" y="550113"/>
                </a:lnTo>
                <a:lnTo>
                  <a:pt x="412724" y="456488"/>
                </a:lnTo>
                <a:lnTo>
                  <a:pt x="231978" y="726782"/>
                </a:lnTo>
                <a:lnTo>
                  <a:pt x="371551" y="820407"/>
                </a:lnTo>
                <a:lnTo>
                  <a:pt x="206222" y="1067587"/>
                </a:lnTo>
                <a:lnTo>
                  <a:pt x="125437" y="1013409"/>
                </a:lnTo>
                <a:lnTo>
                  <a:pt x="0" y="1200975"/>
                </a:lnTo>
                <a:lnTo>
                  <a:pt x="426110" y="1486738"/>
                </a:lnTo>
                <a:lnTo>
                  <a:pt x="551535" y="1299184"/>
                </a:lnTo>
                <a:lnTo>
                  <a:pt x="480148" y="1251330"/>
                </a:lnTo>
                <a:lnTo>
                  <a:pt x="1032484" y="425462"/>
                </a:lnTo>
                <a:lnTo>
                  <a:pt x="1103858" y="473328"/>
                </a:lnTo>
                <a:lnTo>
                  <a:pt x="1229296" y="285788"/>
                </a:lnTo>
                <a:lnTo>
                  <a:pt x="803186" y="0"/>
                </a:lnTo>
                <a:close/>
              </a:path>
            </a:pathLst>
          </a:custGeom>
          <a:solidFill>
            <a:srgbClr val="6D6E71"/>
          </a:solidFill>
        </p:spPr>
        <p:txBody>
          <a:bodyPr wrap="square" lIns="0" tIns="0" rIns="0" bIns="0" rtlCol="0"/>
          <a:lstStyle/>
          <a:p>
            <a:endParaRPr/>
          </a:p>
        </p:txBody>
      </p:sp>
      <p:sp>
        <p:nvSpPr>
          <p:cNvPr id="28" name="bg object 28"/>
          <p:cNvSpPr/>
          <p:nvPr/>
        </p:nvSpPr>
        <p:spPr>
          <a:xfrm>
            <a:off x="4911849" y="1096032"/>
            <a:ext cx="3073301" cy="3341370"/>
          </a:xfrm>
          <a:custGeom>
            <a:avLst/>
            <a:gdLst/>
            <a:ahLst/>
            <a:cxnLst/>
            <a:rect l="l" t="t" r="r" b="b"/>
            <a:pathLst>
              <a:path w="3074670" h="3341370">
                <a:moveTo>
                  <a:pt x="1544053" y="0"/>
                </a:moveTo>
                <a:lnTo>
                  <a:pt x="1496136" y="43154"/>
                </a:lnTo>
                <a:lnTo>
                  <a:pt x="1231023" y="649033"/>
                </a:lnTo>
                <a:lnTo>
                  <a:pt x="1062812" y="581964"/>
                </a:lnTo>
                <a:lnTo>
                  <a:pt x="795146" y="453288"/>
                </a:lnTo>
                <a:lnTo>
                  <a:pt x="727011" y="427977"/>
                </a:lnTo>
                <a:lnTo>
                  <a:pt x="642315" y="468909"/>
                </a:lnTo>
                <a:lnTo>
                  <a:pt x="447395" y="812634"/>
                </a:lnTo>
                <a:lnTo>
                  <a:pt x="244792" y="1220038"/>
                </a:lnTo>
                <a:lnTo>
                  <a:pt x="219875" y="1309293"/>
                </a:lnTo>
                <a:lnTo>
                  <a:pt x="232994" y="1350619"/>
                </a:lnTo>
                <a:lnTo>
                  <a:pt x="449478" y="1465719"/>
                </a:lnTo>
                <a:lnTo>
                  <a:pt x="0" y="2960878"/>
                </a:lnTo>
                <a:lnTo>
                  <a:pt x="36258" y="3084537"/>
                </a:lnTo>
                <a:lnTo>
                  <a:pt x="789939" y="3284588"/>
                </a:lnTo>
                <a:lnTo>
                  <a:pt x="1385290" y="3333597"/>
                </a:lnTo>
                <a:lnTo>
                  <a:pt x="1387487" y="3306991"/>
                </a:lnTo>
                <a:lnTo>
                  <a:pt x="1800440" y="3340988"/>
                </a:lnTo>
                <a:lnTo>
                  <a:pt x="1960321" y="1393139"/>
                </a:lnTo>
                <a:lnTo>
                  <a:pt x="3057804" y="1161338"/>
                </a:lnTo>
                <a:lnTo>
                  <a:pt x="3074225" y="1055242"/>
                </a:lnTo>
                <a:lnTo>
                  <a:pt x="3007106" y="1003020"/>
                </a:lnTo>
                <a:lnTo>
                  <a:pt x="1602168" y="17919"/>
                </a:lnTo>
                <a:lnTo>
                  <a:pt x="1544053" y="0"/>
                </a:lnTo>
                <a:close/>
              </a:path>
            </a:pathLst>
          </a:custGeom>
          <a:solidFill>
            <a:srgbClr val="D7D6D2"/>
          </a:solidFill>
        </p:spPr>
        <p:txBody>
          <a:bodyPr wrap="square" lIns="0" tIns="0" rIns="0" bIns="0" rtlCol="0"/>
          <a:lstStyle/>
          <a:p>
            <a:endParaRPr/>
          </a:p>
        </p:txBody>
      </p:sp>
      <p:sp>
        <p:nvSpPr>
          <p:cNvPr id="29" name="bg object 29"/>
          <p:cNvSpPr/>
          <p:nvPr/>
        </p:nvSpPr>
        <p:spPr>
          <a:xfrm>
            <a:off x="6217993" y="2086497"/>
            <a:ext cx="1936522" cy="695960"/>
          </a:xfrm>
          <a:custGeom>
            <a:avLst/>
            <a:gdLst/>
            <a:ahLst/>
            <a:cxnLst/>
            <a:rect l="l" t="t" r="r" b="b"/>
            <a:pathLst>
              <a:path w="1937384" h="695960">
                <a:moveTo>
                  <a:pt x="65392" y="0"/>
                </a:moveTo>
                <a:lnTo>
                  <a:pt x="0" y="464743"/>
                </a:lnTo>
                <a:lnTo>
                  <a:pt x="1893747" y="695553"/>
                </a:lnTo>
                <a:lnTo>
                  <a:pt x="1937346" y="240157"/>
                </a:lnTo>
                <a:lnTo>
                  <a:pt x="1774837" y="217868"/>
                </a:lnTo>
                <a:lnTo>
                  <a:pt x="1783956" y="139560"/>
                </a:lnTo>
                <a:lnTo>
                  <a:pt x="977404" y="19888"/>
                </a:lnTo>
                <a:lnTo>
                  <a:pt x="965555" y="106045"/>
                </a:lnTo>
                <a:lnTo>
                  <a:pt x="65392" y="0"/>
                </a:lnTo>
                <a:close/>
              </a:path>
            </a:pathLst>
          </a:custGeom>
          <a:solidFill>
            <a:srgbClr val="6D6E71"/>
          </a:solidFill>
        </p:spPr>
        <p:txBody>
          <a:bodyPr wrap="square" lIns="0" tIns="0" rIns="0" bIns="0" rtlCol="0"/>
          <a:lstStyle/>
          <a:p>
            <a:endParaRPr/>
          </a:p>
        </p:txBody>
      </p:sp>
      <p:sp>
        <p:nvSpPr>
          <p:cNvPr id="30" name="bg object 30"/>
          <p:cNvSpPr/>
          <p:nvPr/>
        </p:nvSpPr>
        <p:spPr>
          <a:xfrm>
            <a:off x="6185130" y="2117803"/>
            <a:ext cx="1936522" cy="695960"/>
          </a:xfrm>
          <a:custGeom>
            <a:avLst/>
            <a:gdLst/>
            <a:ahLst/>
            <a:cxnLst/>
            <a:rect l="l" t="t" r="r" b="b"/>
            <a:pathLst>
              <a:path w="1937384" h="695960">
                <a:moveTo>
                  <a:pt x="65392" y="0"/>
                </a:moveTo>
                <a:lnTo>
                  <a:pt x="0" y="464743"/>
                </a:lnTo>
                <a:lnTo>
                  <a:pt x="1893747" y="695553"/>
                </a:lnTo>
                <a:lnTo>
                  <a:pt x="1937346" y="240157"/>
                </a:lnTo>
                <a:lnTo>
                  <a:pt x="1774837" y="217868"/>
                </a:lnTo>
                <a:lnTo>
                  <a:pt x="1783956" y="139560"/>
                </a:lnTo>
                <a:lnTo>
                  <a:pt x="977404" y="19888"/>
                </a:lnTo>
                <a:lnTo>
                  <a:pt x="965555" y="106045"/>
                </a:lnTo>
                <a:lnTo>
                  <a:pt x="65392" y="0"/>
                </a:lnTo>
                <a:close/>
              </a:path>
            </a:pathLst>
          </a:custGeom>
          <a:solidFill>
            <a:srgbClr val="ED174F"/>
          </a:solidFill>
        </p:spPr>
        <p:txBody>
          <a:bodyPr wrap="square" lIns="0" tIns="0" rIns="0" bIns="0" rtlCol="0"/>
          <a:lstStyle/>
          <a:p>
            <a:endParaRPr/>
          </a:p>
        </p:txBody>
      </p:sp>
      <p:sp>
        <p:nvSpPr>
          <p:cNvPr id="31" name="bg object 31"/>
          <p:cNvSpPr/>
          <p:nvPr/>
        </p:nvSpPr>
        <p:spPr>
          <a:xfrm>
            <a:off x="6185127" y="2117800"/>
            <a:ext cx="1936522" cy="695960"/>
          </a:xfrm>
          <a:custGeom>
            <a:avLst/>
            <a:gdLst/>
            <a:ahLst/>
            <a:cxnLst/>
            <a:rect l="l" t="t" r="r" b="b"/>
            <a:pathLst>
              <a:path w="1937384" h="695960">
                <a:moveTo>
                  <a:pt x="1893751" y="695556"/>
                </a:moveTo>
                <a:lnTo>
                  <a:pt x="0" y="464746"/>
                </a:lnTo>
                <a:lnTo>
                  <a:pt x="65401" y="0"/>
                </a:lnTo>
                <a:lnTo>
                  <a:pt x="965566" y="106052"/>
                </a:lnTo>
                <a:lnTo>
                  <a:pt x="977411" y="19894"/>
                </a:lnTo>
                <a:lnTo>
                  <a:pt x="1783958" y="139569"/>
                </a:lnTo>
                <a:lnTo>
                  <a:pt x="1774838" y="217870"/>
                </a:lnTo>
                <a:lnTo>
                  <a:pt x="1937352" y="240163"/>
                </a:lnTo>
                <a:lnTo>
                  <a:pt x="1893751" y="695556"/>
                </a:lnTo>
                <a:close/>
              </a:path>
            </a:pathLst>
          </a:custGeom>
          <a:ln w="6601">
            <a:solidFill>
              <a:srgbClr val="231F20"/>
            </a:solidFill>
          </a:ln>
        </p:spPr>
        <p:txBody>
          <a:bodyPr wrap="square" lIns="0" tIns="0" rIns="0" bIns="0" rtlCol="0"/>
          <a:lstStyle/>
          <a:p>
            <a:endParaRPr/>
          </a:p>
        </p:txBody>
      </p:sp>
      <p:sp>
        <p:nvSpPr>
          <p:cNvPr id="32" name="bg object 32"/>
          <p:cNvSpPr/>
          <p:nvPr/>
        </p:nvSpPr>
        <p:spPr>
          <a:xfrm>
            <a:off x="6951675" y="3066078"/>
            <a:ext cx="472230" cy="1210945"/>
          </a:xfrm>
          <a:custGeom>
            <a:avLst/>
            <a:gdLst/>
            <a:ahLst/>
            <a:cxnLst/>
            <a:rect l="l" t="t" r="r" b="b"/>
            <a:pathLst>
              <a:path w="472440" h="1210945">
                <a:moveTo>
                  <a:pt x="133654" y="0"/>
                </a:moveTo>
                <a:lnTo>
                  <a:pt x="0" y="1172273"/>
                </a:lnTo>
                <a:lnTo>
                  <a:pt x="338188" y="1210944"/>
                </a:lnTo>
                <a:lnTo>
                  <a:pt x="471830" y="38671"/>
                </a:lnTo>
                <a:lnTo>
                  <a:pt x="133654" y="0"/>
                </a:lnTo>
                <a:close/>
              </a:path>
            </a:pathLst>
          </a:custGeom>
          <a:solidFill>
            <a:srgbClr val="ED174F"/>
          </a:solidFill>
        </p:spPr>
        <p:txBody>
          <a:bodyPr wrap="square" lIns="0" tIns="0" rIns="0" bIns="0" rtlCol="0"/>
          <a:lstStyle/>
          <a:p>
            <a:endParaRPr/>
          </a:p>
        </p:txBody>
      </p:sp>
      <p:sp>
        <p:nvSpPr>
          <p:cNvPr id="33" name="bg object 33"/>
          <p:cNvSpPr/>
          <p:nvPr/>
        </p:nvSpPr>
        <p:spPr>
          <a:xfrm>
            <a:off x="6951671" y="3066081"/>
            <a:ext cx="472230" cy="1210945"/>
          </a:xfrm>
          <a:custGeom>
            <a:avLst/>
            <a:gdLst/>
            <a:ahLst/>
            <a:cxnLst/>
            <a:rect l="l" t="t" r="r" b="b"/>
            <a:pathLst>
              <a:path w="472440" h="1210945">
                <a:moveTo>
                  <a:pt x="338191" y="1210941"/>
                </a:moveTo>
                <a:lnTo>
                  <a:pt x="0" y="1172274"/>
                </a:lnTo>
                <a:lnTo>
                  <a:pt x="133658" y="0"/>
                </a:lnTo>
                <a:lnTo>
                  <a:pt x="471828" y="38666"/>
                </a:lnTo>
                <a:lnTo>
                  <a:pt x="338191" y="1210941"/>
                </a:lnTo>
                <a:close/>
              </a:path>
            </a:pathLst>
          </a:custGeom>
          <a:ln w="6594">
            <a:solidFill>
              <a:srgbClr val="231F20"/>
            </a:solidFill>
          </a:ln>
        </p:spPr>
        <p:txBody>
          <a:bodyPr wrap="square" lIns="0" tIns="0" rIns="0" bIns="0" rtlCol="0"/>
          <a:lstStyle/>
          <a:p>
            <a:endParaRPr/>
          </a:p>
        </p:txBody>
      </p:sp>
      <p:sp>
        <p:nvSpPr>
          <p:cNvPr id="34" name="bg object 34"/>
          <p:cNvSpPr/>
          <p:nvPr/>
        </p:nvSpPr>
        <p:spPr>
          <a:xfrm>
            <a:off x="5657777" y="3254361"/>
            <a:ext cx="885431" cy="641350"/>
          </a:xfrm>
          <a:custGeom>
            <a:avLst/>
            <a:gdLst/>
            <a:ahLst/>
            <a:cxnLst/>
            <a:rect l="l" t="t" r="r" b="b"/>
            <a:pathLst>
              <a:path w="885825" h="641350">
                <a:moveTo>
                  <a:pt x="62344" y="0"/>
                </a:moveTo>
                <a:lnTo>
                  <a:pt x="0" y="547052"/>
                </a:lnTo>
                <a:lnTo>
                  <a:pt x="823163" y="641159"/>
                </a:lnTo>
                <a:lnTo>
                  <a:pt x="885532" y="94107"/>
                </a:lnTo>
                <a:lnTo>
                  <a:pt x="62344" y="0"/>
                </a:lnTo>
                <a:close/>
              </a:path>
            </a:pathLst>
          </a:custGeom>
          <a:solidFill>
            <a:srgbClr val="6D6E71"/>
          </a:solidFill>
        </p:spPr>
        <p:txBody>
          <a:bodyPr wrap="square" lIns="0" tIns="0" rIns="0" bIns="0" rtlCol="0"/>
          <a:lstStyle/>
          <a:p>
            <a:endParaRPr/>
          </a:p>
        </p:txBody>
      </p:sp>
      <p:sp>
        <p:nvSpPr>
          <p:cNvPr id="35" name="bg object 35"/>
          <p:cNvSpPr/>
          <p:nvPr/>
        </p:nvSpPr>
        <p:spPr>
          <a:xfrm>
            <a:off x="8198962" y="3753482"/>
            <a:ext cx="981273" cy="690880"/>
          </a:xfrm>
          <a:custGeom>
            <a:avLst/>
            <a:gdLst/>
            <a:ahLst/>
            <a:cxnLst/>
            <a:rect l="l" t="t" r="r" b="b"/>
            <a:pathLst>
              <a:path w="981709" h="690879">
                <a:moveTo>
                  <a:pt x="842454" y="0"/>
                </a:moveTo>
                <a:lnTo>
                  <a:pt x="576084" y="122148"/>
                </a:lnTo>
                <a:lnTo>
                  <a:pt x="539343" y="54863"/>
                </a:lnTo>
                <a:lnTo>
                  <a:pt x="249669" y="189001"/>
                </a:lnTo>
                <a:lnTo>
                  <a:pt x="284327" y="255930"/>
                </a:lnTo>
                <a:lnTo>
                  <a:pt x="0" y="386270"/>
                </a:lnTo>
                <a:lnTo>
                  <a:pt x="139179" y="690676"/>
                </a:lnTo>
                <a:lnTo>
                  <a:pt x="981633" y="304406"/>
                </a:lnTo>
                <a:lnTo>
                  <a:pt x="842454" y="0"/>
                </a:lnTo>
                <a:close/>
              </a:path>
            </a:pathLst>
          </a:custGeom>
          <a:solidFill>
            <a:srgbClr val="ED174F"/>
          </a:solidFill>
        </p:spPr>
        <p:txBody>
          <a:bodyPr wrap="square" lIns="0" tIns="0" rIns="0" bIns="0" rtlCol="0"/>
          <a:lstStyle/>
          <a:p>
            <a:endParaRPr/>
          </a:p>
        </p:txBody>
      </p:sp>
      <p:sp>
        <p:nvSpPr>
          <p:cNvPr id="36" name="bg object 36"/>
          <p:cNvSpPr/>
          <p:nvPr/>
        </p:nvSpPr>
        <p:spPr>
          <a:xfrm>
            <a:off x="8198963" y="3753486"/>
            <a:ext cx="981273" cy="690880"/>
          </a:xfrm>
          <a:custGeom>
            <a:avLst/>
            <a:gdLst/>
            <a:ahLst/>
            <a:cxnLst/>
            <a:rect l="l" t="t" r="r" b="b"/>
            <a:pathLst>
              <a:path w="981709" h="690879">
                <a:moveTo>
                  <a:pt x="981631" y="304402"/>
                </a:moveTo>
                <a:lnTo>
                  <a:pt x="139175" y="690671"/>
                </a:lnTo>
                <a:lnTo>
                  <a:pt x="0" y="386268"/>
                </a:lnTo>
                <a:lnTo>
                  <a:pt x="284327" y="255920"/>
                </a:lnTo>
                <a:lnTo>
                  <a:pt x="249671" y="188997"/>
                </a:lnTo>
                <a:lnTo>
                  <a:pt x="539338" y="54863"/>
                </a:lnTo>
                <a:lnTo>
                  <a:pt x="576083" y="122139"/>
                </a:lnTo>
                <a:lnTo>
                  <a:pt x="842456" y="0"/>
                </a:lnTo>
                <a:lnTo>
                  <a:pt x="981631" y="304402"/>
                </a:lnTo>
                <a:close/>
              </a:path>
            </a:pathLst>
          </a:custGeom>
          <a:ln w="6599">
            <a:solidFill>
              <a:srgbClr val="231F20"/>
            </a:solidFill>
          </a:ln>
        </p:spPr>
        <p:txBody>
          <a:bodyPr wrap="square" lIns="0" tIns="0" rIns="0" bIns="0" rtlCol="0"/>
          <a:lstStyle/>
          <a:p>
            <a:endParaRPr/>
          </a:p>
        </p:txBody>
      </p:sp>
      <p:sp>
        <p:nvSpPr>
          <p:cNvPr id="37" name="bg object 37"/>
          <p:cNvSpPr/>
          <p:nvPr/>
        </p:nvSpPr>
        <p:spPr>
          <a:xfrm>
            <a:off x="5412060" y="1690447"/>
            <a:ext cx="526815" cy="792480"/>
          </a:xfrm>
          <a:custGeom>
            <a:avLst/>
            <a:gdLst/>
            <a:ahLst/>
            <a:cxnLst/>
            <a:rect l="l" t="t" r="r" b="b"/>
            <a:pathLst>
              <a:path w="527050" h="792480">
                <a:moveTo>
                  <a:pt x="332803" y="0"/>
                </a:moveTo>
                <a:lnTo>
                  <a:pt x="0" y="699401"/>
                </a:lnTo>
                <a:lnTo>
                  <a:pt x="194208" y="792073"/>
                </a:lnTo>
                <a:lnTo>
                  <a:pt x="527011" y="92671"/>
                </a:lnTo>
                <a:lnTo>
                  <a:pt x="332803" y="0"/>
                </a:lnTo>
                <a:close/>
              </a:path>
            </a:pathLst>
          </a:custGeom>
          <a:solidFill>
            <a:srgbClr val="6D6E71"/>
          </a:solidFill>
        </p:spPr>
        <p:txBody>
          <a:bodyPr wrap="square" lIns="0" tIns="0" rIns="0" bIns="0" rtlCol="0"/>
          <a:lstStyle/>
          <a:p>
            <a:endParaRPr/>
          </a:p>
        </p:txBody>
      </p:sp>
      <p:sp>
        <p:nvSpPr>
          <p:cNvPr id="38" name="bg object 38"/>
          <p:cNvSpPr/>
          <p:nvPr/>
        </p:nvSpPr>
        <p:spPr>
          <a:xfrm>
            <a:off x="9029129" y="2238641"/>
            <a:ext cx="1228813" cy="1487170"/>
          </a:xfrm>
          <a:custGeom>
            <a:avLst/>
            <a:gdLst/>
            <a:ahLst/>
            <a:cxnLst/>
            <a:rect l="l" t="t" r="r" b="b"/>
            <a:pathLst>
              <a:path w="1229359" h="1487170">
                <a:moveTo>
                  <a:pt x="803186" y="0"/>
                </a:moveTo>
                <a:lnTo>
                  <a:pt x="677760" y="187566"/>
                </a:lnTo>
                <a:lnTo>
                  <a:pt x="758545" y="241744"/>
                </a:lnTo>
                <a:lnTo>
                  <a:pt x="552297" y="550113"/>
                </a:lnTo>
                <a:lnTo>
                  <a:pt x="412724" y="456488"/>
                </a:lnTo>
                <a:lnTo>
                  <a:pt x="231978" y="726782"/>
                </a:lnTo>
                <a:lnTo>
                  <a:pt x="371551" y="820407"/>
                </a:lnTo>
                <a:lnTo>
                  <a:pt x="206222" y="1067587"/>
                </a:lnTo>
                <a:lnTo>
                  <a:pt x="125437" y="1013409"/>
                </a:lnTo>
                <a:lnTo>
                  <a:pt x="0" y="1200975"/>
                </a:lnTo>
                <a:lnTo>
                  <a:pt x="426110" y="1486738"/>
                </a:lnTo>
                <a:lnTo>
                  <a:pt x="551535" y="1299184"/>
                </a:lnTo>
                <a:lnTo>
                  <a:pt x="480174" y="1251330"/>
                </a:lnTo>
                <a:lnTo>
                  <a:pt x="1032484" y="425462"/>
                </a:lnTo>
                <a:lnTo>
                  <a:pt x="1103858" y="473328"/>
                </a:lnTo>
                <a:lnTo>
                  <a:pt x="1229296" y="285788"/>
                </a:lnTo>
                <a:lnTo>
                  <a:pt x="803186" y="0"/>
                </a:lnTo>
                <a:close/>
              </a:path>
            </a:pathLst>
          </a:custGeom>
          <a:solidFill>
            <a:srgbClr val="ED174F"/>
          </a:solidFill>
        </p:spPr>
        <p:txBody>
          <a:bodyPr wrap="square" lIns="0" tIns="0" rIns="0" bIns="0" rtlCol="0"/>
          <a:lstStyle/>
          <a:p>
            <a:endParaRPr/>
          </a:p>
        </p:txBody>
      </p:sp>
      <p:sp>
        <p:nvSpPr>
          <p:cNvPr id="39" name="bg object 39"/>
          <p:cNvSpPr/>
          <p:nvPr/>
        </p:nvSpPr>
        <p:spPr>
          <a:xfrm>
            <a:off x="9029125" y="2238642"/>
            <a:ext cx="1228813" cy="1487170"/>
          </a:xfrm>
          <a:custGeom>
            <a:avLst/>
            <a:gdLst/>
            <a:ahLst/>
            <a:cxnLst/>
            <a:rect l="l" t="t" r="r" b="b"/>
            <a:pathLst>
              <a:path w="1229359" h="1487170">
                <a:moveTo>
                  <a:pt x="1103862" y="473328"/>
                </a:moveTo>
                <a:lnTo>
                  <a:pt x="1229302" y="285784"/>
                </a:lnTo>
                <a:lnTo>
                  <a:pt x="803184" y="0"/>
                </a:lnTo>
                <a:lnTo>
                  <a:pt x="677766" y="187566"/>
                </a:lnTo>
                <a:lnTo>
                  <a:pt x="758551" y="241748"/>
                </a:lnTo>
                <a:lnTo>
                  <a:pt x="552304" y="550111"/>
                </a:lnTo>
                <a:lnTo>
                  <a:pt x="412734" y="456493"/>
                </a:lnTo>
                <a:lnTo>
                  <a:pt x="231980" y="726784"/>
                </a:lnTo>
                <a:lnTo>
                  <a:pt x="371550" y="820403"/>
                </a:lnTo>
                <a:lnTo>
                  <a:pt x="206224" y="1067586"/>
                </a:lnTo>
                <a:lnTo>
                  <a:pt x="125439" y="1013405"/>
                </a:lnTo>
                <a:lnTo>
                  <a:pt x="0" y="1200971"/>
                </a:lnTo>
                <a:lnTo>
                  <a:pt x="426117" y="1486734"/>
                </a:lnTo>
                <a:lnTo>
                  <a:pt x="551535" y="1299189"/>
                </a:lnTo>
                <a:lnTo>
                  <a:pt x="480179" y="1251324"/>
                </a:lnTo>
                <a:lnTo>
                  <a:pt x="1032483" y="425463"/>
                </a:lnTo>
                <a:lnTo>
                  <a:pt x="1103862" y="473328"/>
                </a:lnTo>
                <a:close/>
              </a:path>
            </a:pathLst>
          </a:custGeom>
          <a:ln w="6596">
            <a:solidFill>
              <a:srgbClr val="231F20"/>
            </a:solidFill>
          </a:ln>
        </p:spPr>
        <p:txBody>
          <a:bodyPr wrap="square" lIns="0" tIns="0" rIns="0" bIns="0" rtlCol="0"/>
          <a:lstStyle/>
          <a:p>
            <a:endParaRPr/>
          </a:p>
        </p:txBody>
      </p:sp>
      <p:sp>
        <p:nvSpPr>
          <p:cNvPr id="40" name="bg object 40"/>
          <p:cNvSpPr/>
          <p:nvPr/>
        </p:nvSpPr>
        <p:spPr>
          <a:xfrm>
            <a:off x="5622332" y="3289330"/>
            <a:ext cx="885431" cy="641350"/>
          </a:xfrm>
          <a:custGeom>
            <a:avLst/>
            <a:gdLst/>
            <a:ahLst/>
            <a:cxnLst/>
            <a:rect l="l" t="t" r="r" b="b"/>
            <a:pathLst>
              <a:path w="885825" h="641350">
                <a:moveTo>
                  <a:pt x="62344" y="0"/>
                </a:moveTo>
                <a:lnTo>
                  <a:pt x="0" y="547052"/>
                </a:lnTo>
                <a:lnTo>
                  <a:pt x="823163" y="641159"/>
                </a:lnTo>
                <a:lnTo>
                  <a:pt x="885532" y="94107"/>
                </a:lnTo>
                <a:lnTo>
                  <a:pt x="62344" y="0"/>
                </a:lnTo>
                <a:close/>
              </a:path>
            </a:pathLst>
          </a:custGeom>
          <a:solidFill>
            <a:srgbClr val="ED174F"/>
          </a:solidFill>
        </p:spPr>
        <p:txBody>
          <a:bodyPr wrap="square" lIns="0" tIns="0" rIns="0" bIns="0" rtlCol="0"/>
          <a:lstStyle/>
          <a:p>
            <a:endParaRPr/>
          </a:p>
        </p:txBody>
      </p:sp>
      <p:sp>
        <p:nvSpPr>
          <p:cNvPr id="41" name="bg object 41"/>
          <p:cNvSpPr/>
          <p:nvPr/>
        </p:nvSpPr>
        <p:spPr>
          <a:xfrm>
            <a:off x="5622334" y="3289334"/>
            <a:ext cx="885431" cy="641350"/>
          </a:xfrm>
          <a:custGeom>
            <a:avLst/>
            <a:gdLst/>
            <a:ahLst/>
            <a:cxnLst/>
            <a:rect l="l" t="t" r="r" b="b"/>
            <a:pathLst>
              <a:path w="885825" h="641350">
                <a:moveTo>
                  <a:pt x="823160" y="641155"/>
                </a:moveTo>
                <a:lnTo>
                  <a:pt x="0" y="547052"/>
                </a:lnTo>
                <a:lnTo>
                  <a:pt x="62346" y="0"/>
                </a:lnTo>
                <a:lnTo>
                  <a:pt x="885529" y="94102"/>
                </a:lnTo>
                <a:lnTo>
                  <a:pt x="823160" y="641155"/>
                </a:lnTo>
                <a:close/>
              </a:path>
            </a:pathLst>
          </a:custGeom>
          <a:ln w="6598">
            <a:solidFill>
              <a:srgbClr val="231F20"/>
            </a:solidFill>
          </a:ln>
        </p:spPr>
        <p:txBody>
          <a:bodyPr wrap="square" lIns="0" tIns="0" rIns="0" bIns="0" rtlCol="0"/>
          <a:lstStyle/>
          <a:p>
            <a:endParaRPr/>
          </a:p>
        </p:txBody>
      </p:sp>
      <p:sp>
        <p:nvSpPr>
          <p:cNvPr id="42" name="bg object 42"/>
          <p:cNvSpPr/>
          <p:nvPr/>
        </p:nvSpPr>
        <p:spPr>
          <a:xfrm>
            <a:off x="5375153" y="1707201"/>
            <a:ext cx="526815" cy="792480"/>
          </a:xfrm>
          <a:custGeom>
            <a:avLst/>
            <a:gdLst/>
            <a:ahLst/>
            <a:cxnLst/>
            <a:rect l="l" t="t" r="r" b="b"/>
            <a:pathLst>
              <a:path w="527050" h="792480">
                <a:moveTo>
                  <a:pt x="332803" y="0"/>
                </a:moveTo>
                <a:lnTo>
                  <a:pt x="0" y="699401"/>
                </a:lnTo>
                <a:lnTo>
                  <a:pt x="194208" y="792073"/>
                </a:lnTo>
                <a:lnTo>
                  <a:pt x="527011" y="92671"/>
                </a:lnTo>
                <a:lnTo>
                  <a:pt x="332803" y="0"/>
                </a:lnTo>
                <a:close/>
              </a:path>
            </a:pathLst>
          </a:custGeom>
          <a:solidFill>
            <a:srgbClr val="ED174F"/>
          </a:solidFill>
        </p:spPr>
        <p:txBody>
          <a:bodyPr wrap="square" lIns="0" tIns="0" rIns="0" bIns="0" rtlCol="0"/>
          <a:lstStyle/>
          <a:p>
            <a:endParaRPr/>
          </a:p>
        </p:txBody>
      </p:sp>
      <p:sp>
        <p:nvSpPr>
          <p:cNvPr id="43" name="bg object 43"/>
          <p:cNvSpPr/>
          <p:nvPr/>
        </p:nvSpPr>
        <p:spPr>
          <a:xfrm>
            <a:off x="5375153" y="1707201"/>
            <a:ext cx="526815" cy="792480"/>
          </a:xfrm>
          <a:custGeom>
            <a:avLst/>
            <a:gdLst/>
            <a:ahLst/>
            <a:cxnLst/>
            <a:rect l="l" t="t" r="r" b="b"/>
            <a:pathLst>
              <a:path w="527050" h="792480">
                <a:moveTo>
                  <a:pt x="527010" y="92671"/>
                </a:moveTo>
                <a:lnTo>
                  <a:pt x="194203" y="792079"/>
                </a:lnTo>
                <a:lnTo>
                  <a:pt x="0" y="699407"/>
                </a:lnTo>
                <a:lnTo>
                  <a:pt x="332806" y="0"/>
                </a:lnTo>
                <a:lnTo>
                  <a:pt x="527010" y="92671"/>
                </a:lnTo>
                <a:close/>
              </a:path>
            </a:pathLst>
          </a:custGeom>
          <a:ln w="6595">
            <a:solidFill>
              <a:srgbClr val="231F20"/>
            </a:solidFill>
          </a:ln>
        </p:spPr>
        <p:txBody>
          <a:bodyPr wrap="square" lIns="0" tIns="0" rIns="0" bIns="0" rtlCol="0"/>
          <a:lstStyle/>
          <a:p>
            <a:endParaRPr/>
          </a:p>
        </p:txBody>
      </p:sp>
      <p:sp>
        <p:nvSpPr>
          <p:cNvPr id="44" name="bg object 44"/>
          <p:cNvSpPr/>
          <p:nvPr/>
        </p:nvSpPr>
        <p:spPr>
          <a:xfrm>
            <a:off x="5632824" y="3228568"/>
            <a:ext cx="1339888" cy="1083310"/>
          </a:xfrm>
          <a:custGeom>
            <a:avLst/>
            <a:gdLst/>
            <a:ahLst/>
            <a:cxnLst/>
            <a:rect l="l" t="t" r="r" b="b"/>
            <a:pathLst>
              <a:path w="1340484" h="1083310">
                <a:moveTo>
                  <a:pt x="564819" y="926553"/>
                </a:moveTo>
                <a:lnTo>
                  <a:pt x="556869" y="877214"/>
                </a:lnTo>
                <a:lnTo>
                  <a:pt x="534733" y="834351"/>
                </a:lnTo>
                <a:lnTo>
                  <a:pt x="500976" y="800544"/>
                </a:lnTo>
                <a:lnTo>
                  <a:pt x="458177" y="778383"/>
                </a:lnTo>
                <a:lnTo>
                  <a:pt x="408901" y="770420"/>
                </a:lnTo>
                <a:lnTo>
                  <a:pt x="359625" y="778383"/>
                </a:lnTo>
                <a:lnTo>
                  <a:pt x="316826" y="800544"/>
                </a:lnTo>
                <a:lnTo>
                  <a:pt x="289814" y="827608"/>
                </a:lnTo>
                <a:lnTo>
                  <a:pt x="281762" y="811999"/>
                </a:lnTo>
                <a:lnTo>
                  <a:pt x="248018" y="778205"/>
                </a:lnTo>
                <a:lnTo>
                  <a:pt x="205219" y="756043"/>
                </a:lnTo>
                <a:lnTo>
                  <a:pt x="155930" y="748080"/>
                </a:lnTo>
                <a:lnTo>
                  <a:pt x="106654" y="756043"/>
                </a:lnTo>
                <a:lnTo>
                  <a:pt x="63842" y="778205"/>
                </a:lnTo>
                <a:lnTo>
                  <a:pt x="30099" y="811999"/>
                </a:lnTo>
                <a:lnTo>
                  <a:pt x="7950" y="854862"/>
                </a:lnTo>
                <a:lnTo>
                  <a:pt x="0" y="904214"/>
                </a:lnTo>
                <a:lnTo>
                  <a:pt x="7950" y="953554"/>
                </a:lnTo>
                <a:lnTo>
                  <a:pt x="30099" y="996416"/>
                </a:lnTo>
                <a:lnTo>
                  <a:pt x="63842" y="1030224"/>
                </a:lnTo>
                <a:lnTo>
                  <a:pt x="106654" y="1052398"/>
                </a:lnTo>
                <a:lnTo>
                  <a:pt x="155930" y="1060361"/>
                </a:lnTo>
                <a:lnTo>
                  <a:pt x="205219" y="1052398"/>
                </a:lnTo>
                <a:lnTo>
                  <a:pt x="248018" y="1030224"/>
                </a:lnTo>
                <a:lnTo>
                  <a:pt x="275005" y="1003185"/>
                </a:lnTo>
                <a:lnTo>
                  <a:pt x="283070" y="1018768"/>
                </a:lnTo>
                <a:lnTo>
                  <a:pt x="316826" y="1052563"/>
                </a:lnTo>
                <a:lnTo>
                  <a:pt x="359625" y="1074724"/>
                </a:lnTo>
                <a:lnTo>
                  <a:pt x="408901" y="1082687"/>
                </a:lnTo>
                <a:lnTo>
                  <a:pt x="458177" y="1074724"/>
                </a:lnTo>
                <a:lnTo>
                  <a:pt x="500976" y="1052563"/>
                </a:lnTo>
                <a:lnTo>
                  <a:pt x="534733" y="1018768"/>
                </a:lnTo>
                <a:lnTo>
                  <a:pt x="556869" y="975906"/>
                </a:lnTo>
                <a:lnTo>
                  <a:pt x="564819" y="926553"/>
                </a:lnTo>
                <a:close/>
              </a:path>
              <a:path w="1340484" h="1083310">
                <a:moveTo>
                  <a:pt x="1315123" y="631723"/>
                </a:moveTo>
                <a:lnTo>
                  <a:pt x="1307655" y="594702"/>
                </a:lnTo>
                <a:lnTo>
                  <a:pt x="1287297" y="564464"/>
                </a:lnTo>
                <a:lnTo>
                  <a:pt x="1257109" y="544080"/>
                </a:lnTo>
                <a:lnTo>
                  <a:pt x="1220139" y="536613"/>
                </a:lnTo>
                <a:lnTo>
                  <a:pt x="1183170" y="544080"/>
                </a:lnTo>
                <a:lnTo>
                  <a:pt x="1152994" y="564464"/>
                </a:lnTo>
                <a:lnTo>
                  <a:pt x="1132636" y="594702"/>
                </a:lnTo>
                <a:lnTo>
                  <a:pt x="1125181" y="631723"/>
                </a:lnTo>
                <a:lnTo>
                  <a:pt x="1132636" y="668743"/>
                </a:lnTo>
                <a:lnTo>
                  <a:pt x="1152994" y="698969"/>
                </a:lnTo>
                <a:lnTo>
                  <a:pt x="1183170" y="719353"/>
                </a:lnTo>
                <a:lnTo>
                  <a:pt x="1220139" y="726833"/>
                </a:lnTo>
                <a:lnTo>
                  <a:pt x="1257109" y="719353"/>
                </a:lnTo>
                <a:lnTo>
                  <a:pt x="1287297" y="698969"/>
                </a:lnTo>
                <a:lnTo>
                  <a:pt x="1307655" y="668743"/>
                </a:lnTo>
                <a:lnTo>
                  <a:pt x="1315123" y="631723"/>
                </a:lnTo>
                <a:close/>
              </a:path>
              <a:path w="1340484" h="1083310">
                <a:moveTo>
                  <a:pt x="1329639" y="352386"/>
                </a:moveTo>
                <a:lnTo>
                  <a:pt x="1322362" y="316293"/>
                </a:lnTo>
                <a:lnTo>
                  <a:pt x="1302512" y="286816"/>
                </a:lnTo>
                <a:lnTo>
                  <a:pt x="1273086" y="266941"/>
                </a:lnTo>
                <a:lnTo>
                  <a:pt x="1237030" y="259651"/>
                </a:lnTo>
                <a:lnTo>
                  <a:pt x="1200988" y="266941"/>
                </a:lnTo>
                <a:lnTo>
                  <a:pt x="1171549" y="286816"/>
                </a:lnTo>
                <a:lnTo>
                  <a:pt x="1151699" y="316293"/>
                </a:lnTo>
                <a:lnTo>
                  <a:pt x="1144422" y="352386"/>
                </a:lnTo>
                <a:lnTo>
                  <a:pt x="1151699" y="388480"/>
                </a:lnTo>
                <a:lnTo>
                  <a:pt x="1171549" y="417957"/>
                </a:lnTo>
                <a:lnTo>
                  <a:pt x="1200988" y="437832"/>
                </a:lnTo>
                <a:lnTo>
                  <a:pt x="1237030" y="445122"/>
                </a:lnTo>
                <a:lnTo>
                  <a:pt x="1273086" y="437832"/>
                </a:lnTo>
                <a:lnTo>
                  <a:pt x="1302512" y="417957"/>
                </a:lnTo>
                <a:lnTo>
                  <a:pt x="1322362" y="388480"/>
                </a:lnTo>
                <a:lnTo>
                  <a:pt x="1329639" y="352386"/>
                </a:lnTo>
                <a:close/>
              </a:path>
              <a:path w="1340484" h="1083310">
                <a:moveTo>
                  <a:pt x="1340040" y="87414"/>
                </a:moveTo>
                <a:lnTo>
                  <a:pt x="1333182" y="53390"/>
                </a:lnTo>
                <a:lnTo>
                  <a:pt x="1314475" y="25603"/>
                </a:lnTo>
                <a:lnTo>
                  <a:pt x="1286725" y="6870"/>
                </a:lnTo>
                <a:lnTo>
                  <a:pt x="1252753" y="0"/>
                </a:lnTo>
                <a:lnTo>
                  <a:pt x="1218768" y="6870"/>
                </a:lnTo>
                <a:lnTo>
                  <a:pt x="1191031" y="25603"/>
                </a:lnTo>
                <a:lnTo>
                  <a:pt x="1172324" y="53390"/>
                </a:lnTo>
                <a:lnTo>
                  <a:pt x="1165466" y="87414"/>
                </a:lnTo>
                <a:lnTo>
                  <a:pt x="1172324" y="121450"/>
                </a:lnTo>
                <a:lnTo>
                  <a:pt x="1191031" y="149237"/>
                </a:lnTo>
                <a:lnTo>
                  <a:pt x="1218768" y="167957"/>
                </a:lnTo>
                <a:lnTo>
                  <a:pt x="1252753" y="174828"/>
                </a:lnTo>
                <a:lnTo>
                  <a:pt x="1286725" y="167957"/>
                </a:lnTo>
                <a:lnTo>
                  <a:pt x="1314475" y="149237"/>
                </a:lnTo>
                <a:lnTo>
                  <a:pt x="1333182" y="121450"/>
                </a:lnTo>
                <a:lnTo>
                  <a:pt x="1340040" y="87414"/>
                </a:lnTo>
                <a:close/>
              </a:path>
            </a:pathLst>
          </a:custGeom>
          <a:solidFill>
            <a:srgbClr val="94B48F"/>
          </a:solidFill>
        </p:spPr>
        <p:txBody>
          <a:bodyPr wrap="square" lIns="0" tIns="0" rIns="0" bIns="0" rtlCol="0"/>
          <a:lstStyle/>
          <a:p>
            <a:endParaRPr/>
          </a:p>
        </p:txBody>
      </p:sp>
      <p:pic>
        <p:nvPicPr>
          <p:cNvPr id="45" name="bg object 45"/>
          <p:cNvPicPr/>
          <p:nvPr/>
        </p:nvPicPr>
        <p:blipFill>
          <a:blip r:embed="rId7" cstate="print"/>
          <a:stretch>
            <a:fillRect/>
          </a:stretch>
        </p:blipFill>
        <p:spPr>
          <a:xfrm>
            <a:off x="8661029" y="3498243"/>
            <a:ext cx="161916" cy="171782"/>
          </a:xfrm>
          <a:prstGeom prst="rect">
            <a:avLst/>
          </a:prstGeom>
        </p:spPr>
      </p:pic>
      <p:sp>
        <p:nvSpPr>
          <p:cNvPr id="46" name="bg object 46"/>
          <p:cNvSpPr/>
          <p:nvPr/>
        </p:nvSpPr>
        <p:spPr>
          <a:xfrm>
            <a:off x="5605886" y="3239592"/>
            <a:ext cx="1361468" cy="1102360"/>
          </a:xfrm>
          <a:custGeom>
            <a:avLst/>
            <a:gdLst/>
            <a:ahLst/>
            <a:cxnLst/>
            <a:rect l="l" t="t" r="r" b="b"/>
            <a:pathLst>
              <a:path w="1362075" h="1102360">
                <a:moveTo>
                  <a:pt x="571169" y="937831"/>
                </a:moveTo>
                <a:lnTo>
                  <a:pt x="565315" y="894181"/>
                </a:lnTo>
                <a:lnTo>
                  <a:pt x="548792" y="854976"/>
                </a:lnTo>
                <a:lnTo>
                  <a:pt x="523151" y="821753"/>
                </a:lnTo>
                <a:lnTo>
                  <a:pt x="489978" y="796086"/>
                </a:lnTo>
                <a:lnTo>
                  <a:pt x="450824" y="779538"/>
                </a:lnTo>
                <a:lnTo>
                  <a:pt x="407250" y="773684"/>
                </a:lnTo>
                <a:lnTo>
                  <a:pt x="363677" y="779538"/>
                </a:lnTo>
                <a:lnTo>
                  <a:pt x="324510" y="796086"/>
                </a:lnTo>
                <a:lnTo>
                  <a:pt x="294906" y="818984"/>
                </a:lnTo>
                <a:lnTo>
                  <a:pt x="279844" y="799465"/>
                </a:lnTo>
                <a:lnTo>
                  <a:pt x="246672" y="773798"/>
                </a:lnTo>
                <a:lnTo>
                  <a:pt x="207518" y="757250"/>
                </a:lnTo>
                <a:lnTo>
                  <a:pt x="163944" y="751382"/>
                </a:lnTo>
                <a:lnTo>
                  <a:pt x="120357" y="757250"/>
                </a:lnTo>
                <a:lnTo>
                  <a:pt x="81203" y="773798"/>
                </a:lnTo>
                <a:lnTo>
                  <a:pt x="48018" y="799465"/>
                </a:lnTo>
                <a:lnTo>
                  <a:pt x="22377" y="832675"/>
                </a:lnTo>
                <a:lnTo>
                  <a:pt x="5854" y="871893"/>
                </a:lnTo>
                <a:lnTo>
                  <a:pt x="0" y="915530"/>
                </a:lnTo>
                <a:lnTo>
                  <a:pt x="5854" y="959167"/>
                </a:lnTo>
                <a:lnTo>
                  <a:pt x="22377" y="998385"/>
                </a:lnTo>
                <a:lnTo>
                  <a:pt x="48018" y="1031608"/>
                </a:lnTo>
                <a:lnTo>
                  <a:pt x="81203" y="1057275"/>
                </a:lnTo>
                <a:lnTo>
                  <a:pt x="120357" y="1073823"/>
                </a:lnTo>
                <a:lnTo>
                  <a:pt x="163944" y="1079677"/>
                </a:lnTo>
                <a:lnTo>
                  <a:pt x="207518" y="1073823"/>
                </a:lnTo>
                <a:lnTo>
                  <a:pt x="246672" y="1057275"/>
                </a:lnTo>
                <a:lnTo>
                  <a:pt x="276263" y="1034389"/>
                </a:lnTo>
                <a:lnTo>
                  <a:pt x="291325" y="1053896"/>
                </a:lnTo>
                <a:lnTo>
                  <a:pt x="324510" y="1079563"/>
                </a:lnTo>
                <a:lnTo>
                  <a:pt x="363677" y="1096111"/>
                </a:lnTo>
                <a:lnTo>
                  <a:pt x="407250" y="1101979"/>
                </a:lnTo>
                <a:lnTo>
                  <a:pt x="450824" y="1096111"/>
                </a:lnTo>
                <a:lnTo>
                  <a:pt x="489978" y="1079563"/>
                </a:lnTo>
                <a:lnTo>
                  <a:pt x="523151" y="1053896"/>
                </a:lnTo>
                <a:lnTo>
                  <a:pt x="548792" y="1020686"/>
                </a:lnTo>
                <a:lnTo>
                  <a:pt x="565315" y="981468"/>
                </a:lnTo>
                <a:lnTo>
                  <a:pt x="571169" y="937831"/>
                </a:lnTo>
                <a:close/>
              </a:path>
              <a:path w="1362075" h="1102360">
                <a:moveTo>
                  <a:pt x="1335493" y="634847"/>
                </a:moveTo>
                <a:lnTo>
                  <a:pt x="1327746" y="596455"/>
                </a:lnTo>
                <a:lnTo>
                  <a:pt x="1306652" y="565111"/>
                </a:lnTo>
                <a:lnTo>
                  <a:pt x="1275346" y="543979"/>
                </a:lnTo>
                <a:lnTo>
                  <a:pt x="1237018" y="536232"/>
                </a:lnTo>
                <a:lnTo>
                  <a:pt x="1198676" y="543979"/>
                </a:lnTo>
                <a:lnTo>
                  <a:pt x="1167371" y="565111"/>
                </a:lnTo>
                <a:lnTo>
                  <a:pt x="1146276" y="596455"/>
                </a:lnTo>
                <a:lnTo>
                  <a:pt x="1138542" y="634847"/>
                </a:lnTo>
                <a:lnTo>
                  <a:pt x="1146276" y="673239"/>
                </a:lnTo>
                <a:lnTo>
                  <a:pt x="1167371" y="704583"/>
                </a:lnTo>
                <a:lnTo>
                  <a:pt x="1198676" y="725716"/>
                </a:lnTo>
                <a:lnTo>
                  <a:pt x="1237018" y="733463"/>
                </a:lnTo>
                <a:lnTo>
                  <a:pt x="1275346" y="725716"/>
                </a:lnTo>
                <a:lnTo>
                  <a:pt x="1306652" y="704583"/>
                </a:lnTo>
                <a:lnTo>
                  <a:pt x="1327746" y="673239"/>
                </a:lnTo>
                <a:lnTo>
                  <a:pt x="1335493" y="634847"/>
                </a:lnTo>
                <a:close/>
              </a:path>
              <a:path w="1362075" h="1102360">
                <a:moveTo>
                  <a:pt x="1346225" y="351218"/>
                </a:moveTo>
                <a:lnTo>
                  <a:pt x="1338681" y="313791"/>
                </a:lnTo>
                <a:lnTo>
                  <a:pt x="1318094" y="283235"/>
                </a:lnTo>
                <a:lnTo>
                  <a:pt x="1287576" y="262623"/>
                </a:lnTo>
                <a:lnTo>
                  <a:pt x="1250188" y="255054"/>
                </a:lnTo>
                <a:lnTo>
                  <a:pt x="1212824" y="262623"/>
                </a:lnTo>
                <a:lnTo>
                  <a:pt x="1182293" y="283235"/>
                </a:lnTo>
                <a:lnTo>
                  <a:pt x="1161719" y="313791"/>
                </a:lnTo>
                <a:lnTo>
                  <a:pt x="1154176" y="351218"/>
                </a:lnTo>
                <a:lnTo>
                  <a:pt x="1161719" y="388658"/>
                </a:lnTo>
                <a:lnTo>
                  <a:pt x="1182293" y="419227"/>
                </a:lnTo>
                <a:lnTo>
                  <a:pt x="1212824" y="439839"/>
                </a:lnTo>
                <a:lnTo>
                  <a:pt x="1250188" y="447395"/>
                </a:lnTo>
                <a:lnTo>
                  <a:pt x="1287576" y="439839"/>
                </a:lnTo>
                <a:lnTo>
                  <a:pt x="1318094" y="419227"/>
                </a:lnTo>
                <a:lnTo>
                  <a:pt x="1338681" y="388658"/>
                </a:lnTo>
                <a:lnTo>
                  <a:pt x="1346225" y="351218"/>
                </a:lnTo>
                <a:close/>
              </a:path>
              <a:path w="1362075" h="1102360">
                <a:moveTo>
                  <a:pt x="1361554" y="90652"/>
                </a:moveTo>
                <a:lnTo>
                  <a:pt x="1354442" y="55372"/>
                </a:lnTo>
                <a:lnTo>
                  <a:pt x="1335036" y="26555"/>
                </a:lnTo>
                <a:lnTo>
                  <a:pt x="1306258" y="7124"/>
                </a:lnTo>
                <a:lnTo>
                  <a:pt x="1271028" y="0"/>
                </a:lnTo>
                <a:lnTo>
                  <a:pt x="1235811" y="7124"/>
                </a:lnTo>
                <a:lnTo>
                  <a:pt x="1207046" y="26555"/>
                </a:lnTo>
                <a:lnTo>
                  <a:pt x="1187653" y="55372"/>
                </a:lnTo>
                <a:lnTo>
                  <a:pt x="1180541" y="90652"/>
                </a:lnTo>
                <a:lnTo>
                  <a:pt x="1187653" y="125933"/>
                </a:lnTo>
                <a:lnTo>
                  <a:pt x="1207046" y="154749"/>
                </a:lnTo>
                <a:lnTo>
                  <a:pt x="1235811" y="174180"/>
                </a:lnTo>
                <a:lnTo>
                  <a:pt x="1271028" y="181305"/>
                </a:lnTo>
                <a:lnTo>
                  <a:pt x="1306258" y="174180"/>
                </a:lnTo>
                <a:lnTo>
                  <a:pt x="1335036" y="154749"/>
                </a:lnTo>
                <a:lnTo>
                  <a:pt x="1354442" y="125933"/>
                </a:lnTo>
                <a:lnTo>
                  <a:pt x="1361554" y="90652"/>
                </a:lnTo>
                <a:close/>
              </a:path>
            </a:pathLst>
          </a:custGeom>
          <a:solidFill>
            <a:srgbClr val="B4C58A"/>
          </a:solidFill>
        </p:spPr>
        <p:txBody>
          <a:bodyPr wrap="square" lIns="0" tIns="0" rIns="0" bIns="0" rtlCol="0"/>
          <a:lstStyle/>
          <a:p>
            <a:endParaRPr/>
          </a:p>
        </p:txBody>
      </p:sp>
      <p:pic>
        <p:nvPicPr>
          <p:cNvPr id="47" name="bg object 47"/>
          <p:cNvPicPr/>
          <p:nvPr/>
        </p:nvPicPr>
        <p:blipFill>
          <a:blip r:embed="rId8" cstate="print"/>
          <a:stretch>
            <a:fillRect/>
          </a:stretch>
        </p:blipFill>
        <p:spPr>
          <a:xfrm>
            <a:off x="7513686" y="3482182"/>
            <a:ext cx="139838" cy="136620"/>
          </a:xfrm>
          <a:prstGeom prst="rect">
            <a:avLst/>
          </a:prstGeom>
        </p:spPr>
      </p:pic>
      <p:pic>
        <p:nvPicPr>
          <p:cNvPr id="48" name="bg object 48"/>
          <p:cNvPicPr/>
          <p:nvPr/>
        </p:nvPicPr>
        <p:blipFill>
          <a:blip r:embed="rId9" cstate="print"/>
          <a:stretch>
            <a:fillRect/>
          </a:stretch>
        </p:blipFill>
        <p:spPr>
          <a:xfrm>
            <a:off x="9029126" y="2964108"/>
            <a:ext cx="213000" cy="220057"/>
          </a:xfrm>
          <a:prstGeom prst="rect">
            <a:avLst/>
          </a:prstGeom>
        </p:spPr>
      </p:pic>
      <p:pic>
        <p:nvPicPr>
          <p:cNvPr id="49" name="bg object 49"/>
          <p:cNvPicPr/>
          <p:nvPr/>
        </p:nvPicPr>
        <p:blipFill>
          <a:blip r:embed="rId10" cstate="print"/>
          <a:stretch>
            <a:fillRect/>
          </a:stretch>
        </p:blipFill>
        <p:spPr>
          <a:xfrm>
            <a:off x="8692530" y="2238655"/>
            <a:ext cx="313063" cy="344719"/>
          </a:xfrm>
          <a:prstGeom prst="rect">
            <a:avLst/>
          </a:prstGeom>
        </p:spPr>
      </p:pic>
      <p:sp>
        <p:nvSpPr>
          <p:cNvPr id="50" name="bg object 50"/>
          <p:cNvSpPr/>
          <p:nvPr/>
        </p:nvSpPr>
        <p:spPr>
          <a:xfrm>
            <a:off x="9236316" y="1989023"/>
            <a:ext cx="384004" cy="573405"/>
          </a:xfrm>
          <a:custGeom>
            <a:avLst/>
            <a:gdLst/>
            <a:ahLst/>
            <a:cxnLst/>
            <a:rect l="l" t="t" r="r" b="b"/>
            <a:pathLst>
              <a:path w="384175" h="573405">
                <a:moveTo>
                  <a:pt x="219760" y="110032"/>
                </a:moveTo>
                <a:lnTo>
                  <a:pt x="211124" y="67195"/>
                </a:lnTo>
                <a:lnTo>
                  <a:pt x="187579" y="32219"/>
                </a:lnTo>
                <a:lnTo>
                  <a:pt x="152654" y="8648"/>
                </a:lnTo>
                <a:lnTo>
                  <a:pt x="109880" y="0"/>
                </a:lnTo>
                <a:lnTo>
                  <a:pt x="67106" y="8648"/>
                </a:lnTo>
                <a:lnTo>
                  <a:pt x="32181" y="32219"/>
                </a:lnTo>
                <a:lnTo>
                  <a:pt x="8636" y="67195"/>
                </a:lnTo>
                <a:lnTo>
                  <a:pt x="0" y="110032"/>
                </a:lnTo>
                <a:lnTo>
                  <a:pt x="8636" y="152869"/>
                </a:lnTo>
                <a:lnTo>
                  <a:pt x="32181" y="187845"/>
                </a:lnTo>
                <a:lnTo>
                  <a:pt x="67106" y="211416"/>
                </a:lnTo>
                <a:lnTo>
                  <a:pt x="109880" y="220065"/>
                </a:lnTo>
                <a:lnTo>
                  <a:pt x="152654" y="211416"/>
                </a:lnTo>
                <a:lnTo>
                  <a:pt x="187579" y="187845"/>
                </a:lnTo>
                <a:lnTo>
                  <a:pt x="211124" y="152869"/>
                </a:lnTo>
                <a:lnTo>
                  <a:pt x="219760" y="110032"/>
                </a:lnTo>
                <a:close/>
              </a:path>
              <a:path w="384175" h="573405">
                <a:moveTo>
                  <a:pt x="343738" y="480580"/>
                </a:moveTo>
                <a:lnTo>
                  <a:pt x="336461" y="444487"/>
                </a:lnTo>
                <a:lnTo>
                  <a:pt x="316611" y="415010"/>
                </a:lnTo>
                <a:lnTo>
                  <a:pt x="287172" y="395135"/>
                </a:lnTo>
                <a:lnTo>
                  <a:pt x="251129" y="387845"/>
                </a:lnTo>
                <a:lnTo>
                  <a:pt x="215074" y="395135"/>
                </a:lnTo>
                <a:lnTo>
                  <a:pt x="185635" y="415010"/>
                </a:lnTo>
                <a:lnTo>
                  <a:pt x="165798" y="444487"/>
                </a:lnTo>
                <a:lnTo>
                  <a:pt x="158521" y="480580"/>
                </a:lnTo>
                <a:lnTo>
                  <a:pt x="165798" y="516674"/>
                </a:lnTo>
                <a:lnTo>
                  <a:pt x="185635" y="546150"/>
                </a:lnTo>
                <a:lnTo>
                  <a:pt x="215074" y="566026"/>
                </a:lnTo>
                <a:lnTo>
                  <a:pt x="251129" y="573316"/>
                </a:lnTo>
                <a:lnTo>
                  <a:pt x="287172" y="566026"/>
                </a:lnTo>
                <a:lnTo>
                  <a:pt x="316611" y="546150"/>
                </a:lnTo>
                <a:lnTo>
                  <a:pt x="336461" y="516674"/>
                </a:lnTo>
                <a:lnTo>
                  <a:pt x="343738" y="480580"/>
                </a:lnTo>
                <a:close/>
              </a:path>
              <a:path w="384175" h="573405">
                <a:moveTo>
                  <a:pt x="384136" y="214083"/>
                </a:moveTo>
                <a:lnTo>
                  <a:pt x="378637" y="186804"/>
                </a:lnTo>
                <a:lnTo>
                  <a:pt x="363639" y="164541"/>
                </a:lnTo>
                <a:lnTo>
                  <a:pt x="341388" y="149529"/>
                </a:lnTo>
                <a:lnTo>
                  <a:pt x="314159" y="144018"/>
                </a:lnTo>
                <a:lnTo>
                  <a:pt x="286918" y="149529"/>
                </a:lnTo>
                <a:lnTo>
                  <a:pt x="264668" y="164541"/>
                </a:lnTo>
                <a:lnTo>
                  <a:pt x="249669" y="186804"/>
                </a:lnTo>
                <a:lnTo>
                  <a:pt x="244170" y="214083"/>
                </a:lnTo>
                <a:lnTo>
                  <a:pt x="249669" y="241363"/>
                </a:lnTo>
                <a:lnTo>
                  <a:pt x="264668" y="263639"/>
                </a:lnTo>
                <a:lnTo>
                  <a:pt x="286918" y="278650"/>
                </a:lnTo>
                <a:lnTo>
                  <a:pt x="314159" y="284149"/>
                </a:lnTo>
                <a:lnTo>
                  <a:pt x="341388" y="278650"/>
                </a:lnTo>
                <a:lnTo>
                  <a:pt x="363639" y="263639"/>
                </a:lnTo>
                <a:lnTo>
                  <a:pt x="378637" y="241363"/>
                </a:lnTo>
                <a:lnTo>
                  <a:pt x="384136" y="214083"/>
                </a:lnTo>
                <a:close/>
              </a:path>
            </a:pathLst>
          </a:custGeom>
          <a:solidFill>
            <a:srgbClr val="94B48F"/>
          </a:solidFill>
        </p:spPr>
        <p:txBody>
          <a:bodyPr wrap="square" lIns="0" tIns="0" rIns="0" bIns="0" rtlCol="0"/>
          <a:lstStyle/>
          <a:p>
            <a:endParaRPr/>
          </a:p>
        </p:txBody>
      </p:sp>
      <p:sp>
        <p:nvSpPr>
          <p:cNvPr id="51" name="bg object 51"/>
          <p:cNvSpPr/>
          <p:nvPr/>
        </p:nvSpPr>
        <p:spPr>
          <a:xfrm>
            <a:off x="9219814" y="1999665"/>
            <a:ext cx="395429" cy="579120"/>
          </a:xfrm>
          <a:custGeom>
            <a:avLst/>
            <a:gdLst/>
            <a:ahLst/>
            <a:cxnLst/>
            <a:rect l="l" t="t" r="r" b="b"/>
            <a:pathLst>
              <a:path w="395604" h="579119">
                <a:moveTo>
                  <a:pt x="227876" y="114109"/>
                </a:moveTo>
                <a:lnTo>
                  <a:pt x="218922" y="69697"/>
                </a:lnTo>
                <a:lnTo>
                  <a:pt x="194500" y="33426"/>
                </a:lnTo>
                <a:lnTo>
                  <a:pt x="158280" y="8978"/>
                </a:lnTo>
                <a:lnTo>
                  <a:pt x="113931" y="0"/>
                </a:lnTo>
                <a:lnTo>
                  <a:pt x="69583" y="8978"/>
                </a:lnTo>
                <a:lnTo>
                  <a:pt x="33362" y="33426"/>
                </a:lnTo>
                <a:lnTo>
                  <a:pt x="8953" y="69697"/>
                </a:lnTo>
                <a:lnTo>
                  <a:pt x="0" y="114109"/>
                </a:lnTo>
                <a:lnTo>
                  <a:pt x="8953" y="158521"/>
                </a:lnTo>
                <a:lnTo>
                  <a:pt x="33362" y="194792"/>
                </a:lnTo>
                <a:lnTo>
                  <a:pt x="69583" y="219252"/>
                </a:lnTo>
                <a:lnTo>
                  <a:pt x="113931" y="228219"/>
                </a:lnTo>
                <a:lnTo>
                  <a:pt x="158280" y="219252"/>
                </a:lnTo>
                <a:lnTo>
                  <a:pt x="194500" y="194792"/>
                </a:lnTo>
                <a:lnTo>
                  <a:pt x="218922" y="158521"/>
                </a:lnTo>
                <a:lnTo>
                  <a:pt x="227876" y="114109"/>
                </a:lnTo>
                <a:close/>
              </a:path>
              <a:path w="395604" h="579119">
                <a:moveTo>
                  <a:pt x="353161" y="482346"/>
                </a:moveTo>
                <a:lnTo>
                  <a:pt x="345617" y="444919"/>
                </a:lnTo>
                <a:lnTo>
                  <a:pt x="325043" y="414350"/>
                </a:lnTo>
                <a:lnTo>
                  <a:pt x="294513" y="393750"/>
                </a:lnTo>
                <a:lnTo>
                  <a:pt x="257149" y="386194"/>
                </a:lnTo>
                <a:lnTo>
                  <a:pt x="219773" y="393750"/>
                </a:lnTo>
                <a:lnTo>
                  <a:pt x="189242" y="414350"/>
                </a:lnTo>
                <a:lnTo>
                  <a:pt x="168656" y="444919"/>
                </a:lnTo>
                <a:lnTo>
                  <a:pt x="161112" y="482346"/>
                </a:lnTo>
                <a:lnTo>
                  <a:pt x="168656" y="519772"/>
                </a:lnTo>
                <a:lnTo>
                  <a:pt x="189242" y="550329"/>
                </a:lnTo>
                <a:lnTo>
                  <a:pt x="219773" y="570941"/>
                </a:lnTo>
                <a:lnTo>
                  <a:pt x="257149" y="578497"/>
                </a:lnTo>
                <a:lnTo>
                  <a:pt x="294513" y="570941"/>
                </a:lnTo>
                <a:lnTo>
                  <a:pt x="325043" y="550329"/>
                </a:lnTo>
                <a:lnTo>
                  <a:pt x="345617" y="519772"/>
                </a:lnTo>
                <a:lnTo>
                  <a:pt x="353161" y="482346"/>
                </a:lnTo>
                <a:close/>
              </a:path>
              <a:path w="395604" h="579119">
                <a:moveTo>
                  <a:pt x="395287" y="212826"/>
                </a:moveTo>
                <a:lnTo>
                  <a:pt x="389585" y="184531"/>
                </a:lnTo>
                <a:lnTo>
                  <a:pt x="374040" y="161429"/>
                </a:lnTo>
                <a:lnTo>
                  <a:pt x="350977" y="145859"/>
                </a:lnTo>
                <a:lnTo>
                  <a:pt x="322719" y="140157"/>
                </a:lnTo>
                <a:lnTo>
                  <a:pt x="294474" y="145859"/>
                </a:lnTo>
                <a:lnTo>
                  <a:pt x="271411" y="161429"/>
                </a:lnTo>
                <a:lnTo>
                  <a:pt x="255854" y="184531"/>
                </a:lnTo>
                <a:lnTo>
                  <a:pt x="250151" y="212826"/>
                </a:lnTo>
                <a:lnTo>
                  <a:pt x="255854" y="241109"/>
                </a:lnTo>
                <a:lnTo>
                  <a:pt x="271411" y="264210"/>
                </a:lnTo>
                <a:lnTo>
                  <a:pt x="294474" y="279781"/>
                </a:lnTo>
                <a:lnTo>
                  <a:pt x="322719" y="285496"/>
                </a:lnTo>
                <a:lnTo>
                  <a:pt x="350977" y="279781"/>
                </a:lnTo>
                <a:lnTo>
                  <a:pt x="374040" y="264210"/>
                </a:lnTo>
                <a:lnTo>
                  <a:pt x="389585" y="241109"/>
                </a:lnTo>
                <a:lnTo>
                  <a:pt x="395287" y="212826"/>
                </a:lnTo>
                <a:close/>
              </a:path>
            </a:pathLst>
          </a:custGeom>
          <a:solidFill>
            <a:srgbClr val="B4C58A"/>
          </a:solidFill>
        </p:spPr>
        <p:txBody>
          <a:bodyPr wrap="square" lIns="0" tIns="0" rIns="0" bIns="0" rtlCol="0"/>
          <a:lstStyle/>
          <a:p>
            <a:endParaRPr/>
          </a:p>
        </p:txBody>
      </p:sp>
      <p:pic>
        <p:nvPicPr>
          <p:cNvPr id="52" name="bg object 52"/>
          <p:cNvPicPr/>
          <p:nvPr/>
        </p:nvPicPr>
        <p:blipFill>
          <a:blip r:embed="rId11" cstate="print"/>
          <a:stretch>
            <a:fillRect/>
          </a:stretch>
        </p:blipFill>
        <p:spPr>
          <a:xfrm>
            <a:off x="2328056" y="4724732"/>
            <a:ext cx="195980" cy="200261"/>
          </a:xfrm>
          <a:prstGeom prst="rect">
            <a:avLst/>
          </a:prstGeom>
        </p:spPr>
      </p:pic>
      <p:sp>
        <p:nvSpPr>
          <p:cNvPr id="53" name="bg object 53"/>
          <p:cNvSpPr/>
          <p:nvPr/>
        </p:nvSpPr>
        <p:spPr>
          <a:xfrm>
            <a:off x="1481347" y="3699487"/>
            <a:ext cx="766104" cy="1383665"/>
          </a:xfrm>
          <a:custGeom>
            <a:avLst/>
            <a:gdLst/>
            <a:ahLst/>
            <a:cxnLst/>
            <a:rect l="l" t="t" r="r" b="b"/>
            <a:pathLst>
              <a:path w="766444" h="1383664">
                <a:moveTo>
                  <a:pt x="306768" y="0"/>
                </a:moveTo>
                <a:lnTo>
                  <a:pt x="0" y="1208100"/>
                </a:lnTo>
                <a:lnTo>
                  <a:pt x="687412" y="1383118"/>
                </a:lnTo>
                <a:lnTo>
                  <a:pt x="766152" y="1072997"/>
                </a:lnTo>
                <a:lnTo>
                  <a:pt x="413308" y="983145"/>
                </a:lnTo>
                <a:lnTo>
                  <a:pt x="641311" y="85191"/>
                </a:lnTo>
                <a:lnTo>
                  <a:pt x="306768" y="0"/>
                </a:lnTo>
                <a:close/>
              </a:path>
            </a:pathLst>
          </a:custGeom>
          <a:solidFill>
            <a:srgbClr val="6D6E71"/>
          </a:solidFill>
        </p:spPr>
        <p:txBody>
          <a:bodyPr wrap="square" lIns="0" tIns="0" rIns="0" bIns="0" rtlCol="0"/>
          <a:lstStyle/>
          <a:p>
            <a:endParaRPr/>
          </a:p>
        </p:txBody>
      </p:sp>
      <p:sp>
        <p:nvSpPr>
          <p:cNvPr id="54" name="bg object 54"/>
          <p:cNvSpPr/>
          <p:nvPr/>
        </p:nvSpPr>
        <p:spPr>
          <a:xfrm>
            <a:off x="0" y="13"/>
            <a:ext cx="10687369" cy="7128509"/>
          </a:xfrm>
          <a:custGeom>
            <a:avLst/>
            <a:gdLst/>
            <a:ahLst/>
            <a:cxnLst/>
            <a:rect l="l" t="t" r="r" b="b"/>
            <a:pathLst>
              <a:path w="10692130" h="7128509">
                <a:moveTo>
                  <a:pt x="10691990" y="2294636"/>
                </a:moveTo>
                <a:lnTo>
                  <a:pt x="9078074" y="4519307"/>
                </a:lnTo>
                <a:lnTo>
                  <a:pt x="8997112" y="4611751"/>
                </a:lnTo>
                <a:lnTo>
                  <a:pt x="8900998" y="4653953"/>
                </a:lnTo>
                <a:lnTo>
                  <a:pt x="8820645" y="4665142"/>
                </a:lnTo>
                <a:lnTo>
                  <a:pt x="8786990" y="4664595"/>
                </a:lnTo>
                <a:lnTo>
                  <a:pt x="8739073" y="4662703"/>
                </a:lnTo>
                <a:lnTo>
                  <a:pt x="4434802" y="4072585"/>
                </a:lnTo>
                <a:lnTo>
                  <a:pt x="4139222" y="3991470"/>
                </a:lnTo>
                <a:lnTo>
                  <a:pt x="4022280" y="3861143"/>
                </a:lnTo>
                <a:lnTo>
                  <a:pt x="4007904" y="3740061"/>
                </a:lnTo>
                <a:lnTo>
                  <a:pt x="4020020" y="3686708"/>
                </a:lnTo>
                <a:lnTo>
                  <a:pt x="4019664" y="3686708"/>
                </a:lnTo>
                <a:lnTo>
                  <a:pt x="5413756" y="0"/>
                </a:lnTo>
                <a:lnTo>
                  <a:pt x="5225288" y="0"/>
                </a:lnTo>
                <a:lnTo>
                  <a:pt x="3847300" y="3688308"/>
                </a:lnTo>
                <a:lnTo>
                  <a:pt x="3767747" y="3779151"/>
                </a:lnTo>
                <a:lnTo>
                  <a:pt x="3671633" y="3821341"/>
                </a:lnTo>
                <a:lnTo>
                  <a:pt x="3591280" y="3832542"/>
                </a:lnTo>
                <a:lnTo>
                  <a:pt x="3557625" y="3831996"/>
                </a:lnTo>
                <a:lnTo>
                  <a:pt x="3340735" y="3769537"/>
                </a:lnTo>
                <a:lnTo>
                  <a:pt x="0" y="2806903"/>
                </a:lnTo>
                <a:lnTo>
                  <a:pt x="0" y="3064294"/>
                </a:lnTo>
                <a:lnTo>
                  <a:pt x="3217570" y="3969054"/>
                </a:lnTo>
                <a:lnTo>
                  <a:pt x="3407054" y="4059364"/>
                </a:lnTo>
                <a:lnTo>
                  <a:pt x="3489287" y="4139679"/>
                </a:lnTo>
                <a:lnTo>
                  <a:pt x="3539680" y="4239653"/>
                </a:lnTo>
                <a:lnTo>
                  <a:pt x="3549472" y="4376344"/>
                </a:lnTo>
                <a:lnTo>
                  <a:pt x="2583865" y="7128002"/>
                </a:lnTo>
                <a:lnTo>
                  <a:pt x="2747340" y="7128002"/>
                </a:lnTo>
                <a:lnTo>
                  <a:pt x="3712146" y="4445127"/>
                </a:lnTo>
                <a:lnTo>
                  <a:pt x="3714546" y="4446092"/>
                </a:lnTo>
                <a:lnTo>
                  <a:pt x="3731717" y="4398797"/>
                </a:lnTo>
                <a:lnTo>
                  <a:pt x="3809644" y="4304944"/>
                </a:lnTo>
                <a:lnTo>
                  <a:pt x="3988003" y="4236580"/>
                </a:lnTo>
                <a:lnTo>
                  <a:pt x="4306455" y="4265727"/>
                </a:lnTo>
                <a:lnTo>
                  <a:pt x="8987777" y="4948860"/>
                </a:lnTo>
                <a:lnTo>
                  <a:pt x="9135440" y="4993614"/>
                </a:lnTo>
                <a:lnTo>
                  <a:pt x="9370708" y="5066525"/>
                </a:lnTo>
                <a:lnTo>
                  <a:pt x="9476702" y="5099672"/>
                </a:lnTo>
                <a:lnTo>
                  <a:pt x="9663913" y="5166728"/>
                </a:lnTo>
                <a:lnTo>
                  <a:pt x="9677629" y="5033543"/>
                </a:lnTo>
                <a:lnTo>
                  <a:pt x="9764446" y="4803267"/>
                </a:lnTo>
                <a:lnTo>
                  <a:pt x="9688741" y="4792891"/>
                </a:lnTo>
                <a:lnTo>
                  <a:pt x="9373108" y="4739424"/>
                </a:lnTo>
                <a:lnTo>
                  <a:pt x="9249512" y="4646574"/>
                </a:lnTo>
                <a:lnTo>
                  <a:pt x="9235707" y="4558487"/>
                </a:lnTo>
                <a:lnTo>
                  <a:pt x="9249385" y="4519307"/>
                </a:lnTo>
                <a:lnTo>
                  <a:pt x="10691990" y="2538780"/>
                </a:lnTo>
                <a:lnTo>
                  <a:pt x="10691990" y="2294636"/>
                </a:lnTo>
                <a:close/>
              </a:path>
            </a:pathLst>
          </a:custGeom>
          <a:solidFill>
            <a:srgbClr val="FFFFFF"/>
          </a:solidFill>
        </p:spPr>
        <p:txBody>
          <a:bodyPr wrap="square" lIns="0" tIns="0" rIns="0" bIns="0" rtlCol="0"/>
          <a:lstStyle/>
          <a:p>
            <a:endParaRPr/>
          </a:p>
        </p:txBody>
      </p:sp>
      <p:pic>
        <p:nvPicPr>
          <p:cNvPr id="55" name="bg object 55"/>
          <p:cNvPicPr/>
          <p:nvPr/>
        </p:nvPicPr>
        <p:blipFill>
          <a:blip r:embed="rId12" cstate="print"/>
          <a:stretch>
            <a:fillRect/>
          </a:stretch>
        </p:blipFill>
        <p:spPr>
          <a:xfrm>
            <a:off x="3719255" y="4178995"/>
            <a:ext cx="303577" cy="332205"/>
          </a:xfrm>
          <a:prstGeom prst="rect">
            <a:avLst/>
          </a:prstGeom>
        </p:spPr>
      </p:pic>
      <p:pic>
        <p:nvPicPr>
          <p:cNvPr id="56" name="bg object 56"/>
          <p:cNvPicPr/>
          <p:nvPr/>
        </p:nvPicPr>
        <p:blipFill>
          <a:blip r:embed="rId13" cstate="print"/>
          <a:stretch>
            <a:fillRect/>
          </a:stretch>
        </p:blipFill>
        <p:spPr>
          <a:xfrm>
            <a:off x="4535655" y="3817195"/>
            <a:ext cx="216744" cy="221467"/>
          </a:xfrm>
          <a:prstGeom prst="rect">
            <a:avLst/>
          </a:prstGeom>
        </p:spPr>
      </p:pic>
      <p:pic>
        <p:nvPicPr>
          <p:cNvPr id="57" name="bg object 57"/>
          <p:cNvPicPr/>
          <p:nvPr/>
        </p:nvPicPr>
        <p:blipFill>
          <a:blip r:embed="rId14" cstate="print"/>
          <a:stretch>
            <a:fillRect/>
          </a:stretch>
        </p:blipFill>
        <p:spPr>
          <a:xfrm>
            <a:off x="7121214" y="1192622"/>
            <a:ext cx="210643" cy="215238"/>
          </a:xfrm>
          <a:prstGeom prst="rect">
            <a:avLst/>
          </a:prstGeom>
        </p:spPr>
      </p:pic>
      <p:pic>
        <p:nvPicPr>
          <p:cNvPr id="58" name="bg object 58"/>
          <p:cNvPicPr/>
          <p:nvPr/>
        </p:nvPicPr>
        <p:blipFill>
          <a:blip r:embed="rId15" cstate="print"/>
          <a:stretch>
            <a:fillRect/>
          </a:stretch>
        </p:blipFill>
        <p:spPr>
          <a:xfrm>
            <a:off x="7547465" y="1133669"/>
            <a:ext cx="210630" cy="215238"/>
          </a:xfrm>
          <a:prstGeom prst="rect">
            <a:avLst/>
          </a:prstGeom>
        </p:spPr>
      </p:pic>
      <p:pic>
        <p:nvPicPr>
          <p:cNvPr id="59" name="bg object 59"/>
          <p:cNvPicPr/>
          <p:nvPr/>
        </p:nvPicPr>
        <p:blipFill>
          <a:blip r:embed="rId16" cstate="print"/>
          <a:stretch>
            <a:fillRect/>
          </a:stretch>
        </p:blipFill>
        <p:spPr>
          <a:xfrm>
            <a:off x="1171577" y="3957727"/>
            <a:ext cx="219575" cy="334887"/>
          </a:xfrm>
          <a:prstGeom prst="rect">
            <a:avLst/>
          </a:prstGeom>
        </p:spPr>
      </p:pic>
      <p:pic>
        <p:nvPicPr>
          <p:cNvPr id="60" name="bg object 60"/>
          <p:cNvPicPr/>
          <p:nvPr/>
        </p:nvPicPr>
        <p:blipFill>
          <a:blip r:embed="rId17" cstate="print"/>
          <a:stretch>
            <a:fillRect/>
          </a:stretch>
        </p:blipFill>
        <p:spPr>
          <a:xfrm>
            <a:off x="-1647" y="929723"/>
            <a:ext cx="10688889" cy="6198278"/>
          </a:xfrm>
          <a:prstGeom prst="rect">
            <a:avLst/>
          </a:prstGeom>
        </p:spPr>
      </p:pic>
      <p:sp>
        <p:nvSpPr>
          <p:cNvPr id="61" name="bg object 61"/>
          <p:cNvSpPr/>
          <p:nvPr/>
        </p:nvSpPr>
        <p:spPr>
          <a:xfrm>
            <a:off x="2601559" y="5961104"/>
            <a:ext cx="273563" cy="273685"/>
          </a:xfrm>
          <a:custGeom>
            <a:avLst/>
            <a:gdLst/>
            <a:ahLst/>
            <a:cxnLst/>
            <a:rect l="l" t="t" r="r" b="b"/>
            <a:pathLst>
              <a:path w="273685" h="273685">
                <a:moveTo>
                  <a:pt x="136537" y="0"/>
                </a:moveTo>
                <a:lnTo>
                  <a:pt x="93384" y="6971"/>
                </a:lnTo>
                <a:lnTo>
                  <a:pt x="55903" y="26383"/>
                </a:lnTo>
                <a:lnTo>
                  <a:pt x="26346" y="55983"/>
                </a:lnTo>
                <a:lnTo>
                  <a:pt x="6961" y="93515"/>
                </a:lnTo>
                <a:lnTo>
                  <a:pt x="0" y="136728"/>
                </a:lnTo>
                <a:lnTo>
                  <a:pt x="6961" y="179940"/>
                </a:lnTo>
                <a:lnTo>
                  <a:pt x="26346" y="217473"/>
                </a:lnTo>
                <a:lnTo>
                  <a:pt x="55903" y="247072"/>
                </a:lnTo>
                <a:lnTo>
                  <a:pt x="93384" y="266484"/>
                </a:lnTo>
                <a:lnTo>
                  <a:pt x="136537" y="273456"/>
                </a:lnTo>
                <a:lnTo>
                  <a:pt x="179691" y="266484"/>
                </a:lnTo>
                <a:lnTo>
                  <a:pt x="217171" y="247072"/>
                </a:lnTo>
                <a:lnTo>
                  <a:pt x="246729" y="217473"/>
                </a:lnTo>
                <a:lnTo>
                  <a:pt x="266113" y="179940"/>
                </a:lnTo>
                <a:lnTo>
                  <a:pt x="273075" y="136728"/>
                </a:lnTo>
                <a:lnTo>
                  <a:pt x="266113" y="93515"/>
                </a:lnTo>
                <a:lnTo>
                  <a:pt x="246729" y="55983"/>
                </a:lnTo>
                <a:lnTo>
                  <a:pt x="217171" y="26383"/>
                </a:lnTo>
                <a:lnTo>
                  <a:pt x="179691" y="6971"/>
                </a:lnTo>
                <a:lnTo>
                  <a:pt x="136537" y="0"/>
                </a:lnTo>
                <a:close/>
              </a:path>
            </a:pathLst>
          </a:custGeom>
          <a:solidFill>
            <a:srgbClr val="9DB199"/>
          </a:solidFill>
        </p:spPr>
        <p:txBody>
          <a:bodyPr wrap="square" lIns="0" tIns="0" rIns="0" bIns="0" rtlCol="0"/>
          <a:lstStyle/>
          <a:p>
            <a:endParaRPr/>
          </a:p>
        </p:txBody>
      </p:sp>
      <p:sp>
        <p:nvSpPr>
          <p:cNvPr id="62" name="bg object 62"/>
          <p:cNvSpPr/>
          <p:nvPr/>
        </p:nvSpPr>
        <p:spPr>
          <a:xfrm>
            <a:off x="2582033" y="5976411"/>
            <a:ext cx="283084" cy="283845"/>
          </a:xfrm>
          <a:custGeom>
            <a:avLst/>
            <a:gdLst/>
            <a:ahLst/>
            <a:cxnLst/>
            <a:rect l="l" t="t" r="r" b="b"/>
            <a:pathLst>
              <a:path w="283210" h="283845">
                <a:moveTo>
                  <a:pt x="141579" y="0"/>
                </a:moveTo>
                <a:lnTo>
                  <a:pt x="96828" y="7227"/>
                </a:lnTo>
                <a:lnTo>
                  <a:pt x="57963" y="27353"/>
                </a:lnTo>
                <a:lnTo>
                  <a:pt x="27316" y="58043"/>
                </a:lnTo>
                <a:lnTo>
                  <a:pt x="7217" y="96960"/>
                </a:lnTo>
                <a:lnTo>
                  <a:pt x="0" y="141770"/>
                </a:lnTo>
                <a:lnTo>
                  <a:pt x="7217" y="186584"/>
                </a:lnTo>
                <a:lnTo>
                  <a:pt x="27316" y="225502"/>
                </a:lnTo>
                <a:lnTo>
                  <a:pt x="57963" y="256189"/>
                </a:lnTo>
                <a:lnTo>
                  <a:pt x="96828" y="276313"/>
                </a:lnTo>
                <a:lnTo>
                  <a:pt x="141579" y="283540"/>
                </a:lnTo>
                <a:lnTo>
                  <a:pt x="186324" y="276313"/>
                </a:lnTo>
                <a:lnTo>
                  <a:pt x="225185" y="256189"/>
                </a:lnTo>
                <a:lnTo>
                  <a:pt x="255831" y="225502"/>
                </a:lnTo>
                <a:lnTo>
                  <a:pt x="275928" y="186584"/>
                </a:lnTo>
                <a:lnTo>
                  <a:pt x="283146" y="141770"/>
                </a:lnTo>
                <a:lnTo>
                  <a:pt x="275928" y="96960"/>
                </a:lnTo>
                <a:lnTo>
                  <a:pt x="255831" y="58043"/>
                </a:lnTo>
                <a:lnTo>
                  <a:pt x="225185" y="27353"/>
                </a:lnTo>
                <a:lnTo>
                  <a:pt x="186324" y="7227"/>
                </a:lnTo>
                <a:lnTo>
                  <a:pt x="141579" y="0"/>
                </a:lnTo>
                <a:close/>
              </a:path>
            </a:pathLst>
          </a:custGeom>
          <a:solidFill>
            <a:srgbClr val="BBC797"/>
          </a:solidFill>
        </p:spPr>
        <p:txBody>
          <a:bodyPr wrap="square" lIns="0" tIns="0" rIns="0" bIns="0" rtlCol="0"/>
          <a:lstStyle/>
          <a:p>
            <a:endParaRPr/>
          </a:p>
        </p:txBody>
      </p:sp>
      <p:pic>
        <p:nvPicPr>
          <p:cNvPr id="63" name="bg object 63"/>
          <p:cNvPicPr/>
          <p:nvPr/>
        </p:nvPicPr>
        <p:blipFill>
          <a:blip r:embed="rId18" cstate="print"/>
          <a:stretch>
            <a:fillRect/>
          </a:stretch>
        </p:blipFill>
        <p:spPr>
          <a:xfrm>
            <a:off x="2604868" y="6133943"/>
            <a:ext cx="310650" cy="371775"/>
          </a:xfrm>
          <a:prstGeom prst="rect">
            <a:avLst/>
          </a:prstGeom>
        </p:spPr>
      </p:pic>
      <p:sp>
        <p:nvSpPr>
          <p:cNvPr id="64" name="bg object 64"/>
          <p:cNvSpPr/>
          <p:nvPr/>
        </p:nvSpPr>
        <p:spPr>
          <a:xfrm>
            <a:off x="2071887" y="5378607"/>
            <a:ext cx="202475" cy="203200"/>
          </a:xfrm>
          <a:custGeom>
            <a:avLst/>
            <a:gdLst/>
            <a:ahLst/>
            <a:cxnLst/>
            <a:rect l="l" t="t" r="r" b="b"/>
            <a:pathLst>
              <a:path w="202564" h="203200">
                <a:moveTo>
                  <a:pt x="101193" y="0"/>
                </a:moveTo>
                <a:lnTo>
                  <a:pt x="61807" y="7960"/>
                </a:lnTo>
                <a:lnTo>
                  <a:pt x="29641" y="29671"/>
                </a:lnTo>
                <a:lnTo>
                  <a:pt x="7953" y="61877"/>
                </a:lnTo>
                <a:lnTo>
                  <a:pt x="0" y="101320"/>
                </a:lnTo>
                <a:lnTo>
                  <a:pt x="7953" y="140763"/>
                </a:lnTo>
                <a:lnTo>
                  <a:pt x="29641" y="172969"/>
                </a:lnTo>
                <a:lnTo>
                  <a:pt x="61807" y="194680"/>
                </a:lnTo>
                <a:lnTo>
                  <a:pt x="101193" y="202641"/>
                </a:lnTo>
                <a:lnTo>
                  <a:pt x="140582" y="194680"/>
                </a:lnTo>
                <a:lnTo>
                  <a:pt x="172743" y="172969"/>
                </a:lnTo>
                <a:lnTo>
                  <a:pt x="194424" y="140763"/>
                </a:lnTo>
                <a:lnTo>
                  <a:pt x="202374" y="101320"/>
                </a:lnTo>
                <a:lnTo>
                  <a:pt x="194424" y="61877"/>
                </a:lnTo>
                <a:lnTo>
                  <a:pt x="172743" y="29671"/>
                </a:lnTo>
                <a:lnTo>
                  <a:pt x="140582" y="7960"/>
                </a:lnTo>
                <a:lnTo>
                  <a:pt x="101193" y="0"/>
                </a:lnTo>
                <a:close/>
              </a:path>
            </a:pathLst>
          </a:custGeom>
          <a:solidFill>
            <a:srgbClr val="9DB199"/>
          </a:solidFill>
        </p:spPr>
        <p:txBody>
          <a:bodyPr wrap="square" lIns="0" tIns="0" rIns="0" bIns="0" rtlCol="0"/>
          <a:lstStyle/>
          <a:p>
            <a:endParaRPr/>
          </a:p>
        </p:txBody>
      </p:sp>
      <p:sp>
        <p:nvSpPr>
          <p:cNvPr id="65" name="bg object 65"/>
          <p:cNvSpPr/>
          <p:nvPr/>
        </p:nvSpPr>
        <p:spPr>
          <a:xfrm>
            <a:off x="2057423" y="5389944"/>
            <a:ext cx="210091" cy="210185"/>
          </a:xfrm>
          <a:custGeom>
            <a:avLst/>
            <a:gdLst/>
            <a:ahLst/>
            <a:cxnLst/>
            <a:rect l="l" t="t" r="r" b="b"/>
            <a:pathLst>
              <a:path w="210185" h="210185">
                <a:moveTo>
                  <a:pt x="104914" y="0"/>
                </a:moveTo>
                <a:lnTo>
                  <a:pt x="64074" y="8254"/>
                </a:lnTo>
                <a:lnTo>
                  <a:pt x="30726" y="30768"/>
                </a:lnTo>
                <a:lnTo>
                  <a:pt x="8243" y="64165"/>
                </a:lnTo>
                <a:lnTo>
                  <a:pt x="0" y="105067"/>
                </a:lnTo>
                <a:lnTo>
                  <a:pt x="8243" y="145969"/>
                </a:lnTo>
                <a:lnTo>
                  <a:pt x="30726" y="179365"/>
                </a:lnTo>
                <a:lnTo>
                  <a:pt x="64074" y="201879"/>
                </a:lnTo>
                <a:lnTo>
                  <a:pt x="104914" y="210134"/>
                </a:lnTo>
                <a:lnTo>
                  <a:pt x="145755" y="201879"/>
                </a:lnTo>
                <a:lnTo>
                  <a:pt x="179103" y="179365"/>
                </a:lnTo>
                <a:lnTo>
                  <a:pt x="201585" y="145969"/>
                </a:lnTo>
                <a:lnTo>
                  <a:pt x="209829" y="105067"/>
                </a:lnTo>
                <a:lnTo>
                  <a:pt x="201585" y="64165"/>
                </a:lnTo>
                <a:lnTo>
                  <a:pt x="179103" y="30768"/>
                </a:lnTo>
                <a:lnTo>
                  <a:pt x="145755" y="8254"/>
                </a:lnTo>
                <a:lnTo>
                  <a:pt x="104914" y="0"/>
                </a:lnTo>
                <a:close/>
              </a:path>
            </a:pathLst>
          </a:custGeom>
          <a:solidFill>
            <a:srgbClr val="BBC797"/>
          </a:solidFill>
        </p:spPr>
        <p:txBody>
          <a:bodyPr wrap="square" lIns="0" tIns="0" rIns="0" bIns="0" rtlCol="0"/>
          <a:lstStyle/>
          <a:p>
            <a:endParaRPr/>
          </a:p>
        </p:txBody>
      </p:sp>
      <p:sp>
        <p:nvSpPr>
          <p:cNvPr id="66" name="bg object 66"/>
          <p:cNvSpPr/>
          <p:nvPr/>
        </p:nvSpPr>
        <p:spPr>
          <a:xfrm>
            <a:off x="2009619" y="5610868"/>
            <a:ext cx="202475" cy="203200"/>
          </a:xfrm>
          <a:custGeom>
            <a:avLst/>
            <a:gdLst/>
            <a:ahLst/>
            <a:cxnLst/>
            <a:rect l="l" t="t" r="r" b="b"/>
            <a:pathLst>
              <a:path w="202564" h="203200">
                <a:moveTo>
                  <a:pt x="101193" y="0"/>
                </a:moveTo>
                <a:lnTo>
                  <a:pt x="61807" y="7960"/>
                </a:lnTo>
                <a:lnTo>
                  <a:pt x="29641" y="29671"/>
                </a:lnTo>
                <a:lnTo>
                  <a:pt x="7953" y="61877"/>
                </a:lnTo>
                <a:lnTo>
                  <a:pt x="0" y="101320"/>
                </a:lnTo>
                <a:lnTo>
                  <a:pt x="7953" y="140763"/>
                </a:lnTo>
                <a:lnTo>
                  <a:pt x="29641" y="172969"/>
                </a:lnTo>
                <a:lnTo>
                  <a:pt x="61807" y="194680"/>
                </a:lnTo>
                <a:lnTo>
                  <a:pt x="101193" y="202641"/>
                </a:lnTo>
                <a:lnTo>
                  <a:pt x="140582" y="194680"/>
                </a:lnTo>
                <a:lnTo>
                  <a:pt x="172743" y="172969"/>
                </a:lnTo>
                <a:lnTo>
                  <a:pt x="194424" y="140763"/>
                </a:lnTo>
                <a:lnTo>
                  <a:pt x="202374" y="101320"/>
                </a:lnTo>
                <a:lnTo>
                  <a:pt x="194424" y="61877"/>
                </a:lnTo>
                <a:lnTo>
                  <a:pt x="172743" y="29671"/>
                </a:lnTo>
                <a:lnTo>
                  <a:pt x="140582" y="7960"/>
                </a:lnTo>
                <a:lnTo>
                  <a:pt x="101193" y="0"/>
                </a:lnTo>
                <a:close/>
              </a:path>
            </a:pathLst>
          </a:custGeom>
          <a:solidFill>
            <a:srgbClr val="9DB199"/>
          </a:solidFill>
        </p:spPr>
        <p:txBody>
          <a:bodyPr wrap="square" lIns="0" tIns="0" rIns="0" bIns="0" rtlCol="0"/>
          <a:lstStyle/>
          <a:p>
            <a:endParaRPr/>
          </a:p>
        </p:txBody>
      </p:sp>
      <p:sp>
        <p:nvSpPr>
          <p:cNvPr id="67" name="bg object 67"/>
          <p:cNvSpPr/>
          <p:nvPr/>
        </p:nvSpPr>
        <p:spPr>
          <a:xfrm>
            <a:off x="1995158" y="5622204"/>
            <a:ext cx="210091" cy="210185"/>
          </a:xfrm>
          <a:custGeom>
            <a:avLst/>
            <a:gdLst/>
            <a:ahLst/>
            <a:cxnLst/>
            <a:rect l="l" t="t" r="r" b="b"/>
            <a:pathLst>
              <a:path w="210185" h="210185">
                <a:moveTo>
                  <a:pt x="104914" y="0"/>
                </a:moveTo>
                <a:lnTo>
                  <a:pt x="64074" y="8256"/>
                </a:lnTo>
                <a:lnTo>
                  <a:pt x="30726" y="30773"/>
                </a:lnTo>
                <a:lnTo>
                  <a:pt x="8243" y="64170"/>
                </a:lnTo>
                <a:lnTo>
                  <a:pt x="0" y="105067"/>
                </a:lnTo>
                <a:lnTo>
                  <a:pt x="8243" y="145969"/>
                </a:lnTo>
                <a:lnTo>
                  <a:pt x="30726" y="179365"/>
                </a:lnTo>
                <a:lnTo>
                  <a:pt x="64074" y="201879"/>
                </a:lnTo>
                <a:lnTo>
                  <a:pt x="104914" y="210134"/>
                </a:lnTo>
                <a:lnTo>
                  <a:pt x="145755" y="201879"/>
                </a:lnTo>
                <a:lnTo>
                  <a:pt x="179103" y="179365"/>
                </a:lnTo>
                <a:lnTo>
                  <a:pt x="201585" y="145969"/>
                </a:lnTo>
                <a:lnTo>
                  <a:pt x="209829" y="105067"/>
                </a:lnTo>
                <a:lnTo>
                  <a:pt x="201585" y="64170"/>
                </a:lnTo>
                <a:lnTo>
                  <a:pt x="179103" y="30773"/>
                </a:lnTo>
                <a:lnTo>
                  <a:pt x="145755" y="8256"/>
                </a:lnTo>
                <a:lnTo>
                  <a:pt x="104914" y="0"/>
                </a:lnTo>
                <a:close/>
              </a:path>
            </a:pathLst>
          </a:custGeom>
          <a:solidFill>
            <a:srgbClr val="BBC797"/>
          </a:solidFill>
        </p:spPr>
        <p:txBody>
          <a:bodyPr wrap="square" lIns="0" tIns="0" rIns="0" bIns="0" rtlCol="0"/>
          <a:lstStyle/>
          <a:p>
            <a:endParaRPr/>
          </a:p>
        </p:txBody>
      </p:sp>
      <p:sp>
        <p:nvSpPr>
          <p:cNvPr id="68" name="bg object 68"/>
          <p:cNvSpPr/>
          <p:nvPr/>
        </p:nvSpPr>
        <p:spPr>
          <a:xfrm>
            <a:off x="1949919" y="5754940"/>
            <a:ext cx="202475" cy="203200"/>
          </a:xfrm>
          <a:custGeom>
            <a:avLst/>
            <a:gdLst/>
            <a:ahLst/>
            <a:cxnLst/>
            <a:rect l="l" t="t" r="r" b="b"/>
            <a:pathLst>
              <a:path w="202564" h="203200">
                <a:moveTo>
                  <a:pt x="101193" y="0"/>
                </a:moveTo>
                <a:lnTo>
                  <a:pt x="61807" y="7960"/>
                </a:lnTo>
                <a:lnTo>
                  <a:pt x="29641" y="29671"/>
                </a:lnTo>
                <a:lnTo>
                  <a:pt x="7953" y="61877"/>
                </a:lnTo>
                <a:lnTo>
                  <a:pt x="0" y="101320"/>
                </a:lnTo>
                <a:lnTo>
                  <a:pt x="7953" y="140763"/>
                </a:lnTo>
                <a:lnTo>
                  <a:pt x="29641" y="172969"/>
                </a:lnTo>
                <a:lnTo>
                  <a:pt x="61807" y="194680"/>
                </a:lnTo>
                <a:lnTo>
                  <a:pt x="101193" y="202641"/>
                </a:lnTo>
                <a:lnTo>
                  <a:pt x="140582" y="194680"/>
                </a:lnTo>
                <a:lnTo>
                  <a:pt x="172743" y="172969"/>
                </a:lnTo>
                <a:lnTo>
                  <a:pt x="194424" y="140763"/>
                </a:lnTo>
                <a:lnTo>
                  <a:pt x="202374" y="101320"/>
                </a:lnTo>
                <a:lnTo>
                  <a:pt x="194424" y="61877"/>
                </a:lnTo>
                <a:lnTo>
                  <a:pt x="172743" y="29671"/>
                </a:lnTo>
                <a:lnTo>
                  <a:pt x="140582" y="7960"/>
                </a:lnTo>
                <a:lnTo>
                  <a:pt x="101193" y="0"/>
                </a:lnTo>
                <a:close/>
              </a:path>
            </a:pathLst>
          </a:custGeom>
          <a:solidFill>
            <a:srgbClr val="9DB199"/>
          </a:solidFill>
        </p:spPr>
        <p:txBody>
          <a:bodyPr wrap="square" lIns="0" tIns="0" rIns="0" bIns="0" rtlCol="0"/>
          <a:lstStyle/>
          <a:p>
            <a:endParaRPr/>
          </a:p>
        </p:txBody>
      </p:sp>
      <p:sp>
        <p:nvSpPr>
          <p:cNvPr id="69" name="bg object 69"/>
          <p:cNvSpPr/>
          <p:nvPr/>
        </p:nvSpPr>
        <p:spPr>
          <a:xfrm>
            <a:off x="1935457" y="5766276"/>
            <a:ext cx="210091" cy="210185"/>
          </a:xfrm>
          <a:custGeom>
            <a:avLst/>
            <a:gdLst/>
            <a:ahLst/>
            <a:cxnLst/>
            <a:rect l="l" t="t" r="r" b="b"/>
            <a:pathLst>
              <a:path w="210185" h="210185">
                <a:moveTo>
                  <a:pt x="104914" y="0"/>
                </a:moveTo>
                <a:lnTo>
                  <a:pt x="64074" y="8256"/>
                </a:lnTo>
                <a:lnTo>
                  <a:pt x="30726" y="30773"/>
                </a:lnTo>
                <a:lnTo>
                  <a:pt x="8243" y="64170"/>
                </a:lnTo>
                <a:lnTo>
                  <a:pt x="0" y="105067"/>
                </a:lnTo>
                <a:lnTo>
                  <a:pt x="8243" y="145969"/>
                </a:lnTo>
                <a:lnTo>
                  <a:pt x="30726" y="179365"/>
                </a:lnTo>
                <a:lnTo>
                  <a:pt x="64074" y="201879"/>
                </a:lnTo>
                <a:lnTo>
                  <a:pt x="104914" y="210134"/>
                </a:lnTo>
                <a:lnTo>
                  <a:pt x="145755" y="201879"/>
                </a:lnTo>
                <a:lnTo>
                  <a:pt x="179103" y="179365"/>
                </a:lnTo>
                <a:lnTo>
                  <a:pt x="201585" y="145969"/>
                </a:lnTo>
                <a:lnTo>
                  <a:pt x="209829" y="105067"/>
                </a:lnTo>
                <a:lnTo>
                  <a:pt x="201585" y="64170"/>
                </a:lnTo>
                <a:lnTo>
                  <a:pt x="179103" y="30773"/>
                </a:lnTo>
                <a:lnTo>
                  <a:pt x="145755" y="8256"/>
                </a:lnTo>
                <a:lnTo>
                  <a:pt x="104914" y="0"/>
                </a:lnTo>
                <a:close/>
              </a:path>
            </a:pathLst>
          </a:custGeom>
          <a:solidFill>
            <a:srgbClr val="BBC797"/>
          </a:solidFill>
        </p:spPr>
        <p:txBody>
          <a:bodyPr wrap="square" lIns="0" tIns="0" rIns="0" bIns="0" rtlCol="0"/>
          <a:lstStyle/>
          <a:p>
            <a:endParaRPr/>
          </a:p>
        </p:txBody>
      </p:sp>
      <p:sp>
        <p:nvSpPr>
          <p:cNvPr id="70" name="bg object 70"/>
          <p:cNvSpPr/>
          <p:nvPr/>
        </p:nvSpPr>
        <p:spPr>
          <a:xfrm>
            <a:off x="2381726" y="5272678"/>
            <a:ext cx="652489" cy="414020"/>
          </a:xfrm>
          <a:custGeom>
            <a:avLst/>
            <a:gdLst/>
            <a:ahLst/>
            <a:cxnLst/>
            <a:rect l="l" t="t" r="r" b="b"/>
            <a:pathLst>
              <a:path w="652780" h="414020">
                <a:moveTo>
                  <a:pt x="77876" y="0"/>
                </a:moveTo>
                <a:lnTo>
                  <a:pt x="0" y="248627"/>
                </a:lnTo>
                <a:lnTo>
                  <a:pt x="573773" y="413575"/>
                </a:lnTo>
                <a:lnTo>
                  <a:pt x="652576" y="158445"/>
                </a:lnTo>
                <a:lnTo>
                  <a:pt x="77876" y="0"/>
                </a:lnTo>
                <a:close/>
              </a:path>
            </a:pathLst>
          </a:custGeom>
          <a:solidFill>
            <a:srgbClr val="6D6E71"/>
          </a:solidFill>
        </p:spPr>
        <p:txBody>
          <a:bodyPr wrap="square" lIns="0" tIns="0" rIns="0" bIns="0" rtlCol="0"/>
          <a:lstStyle/>
          <a:p>
            <a:endParaRPr/>
          </a:p>
        </p:txBody>
      </p:sp>
      <p:sp>
        <p:nvSpPr>
          <p:cNvPr id="71" name="bg object 71"/>
          <p:cNvSpPr/>
          <p:nvPr/>
        </p:nvSpPr>
        <p:spPr>
          <a:xfrm>
            <a:off x="2373710" y="5285020"/>
            <a:ext cx="351633" cy="325120"/>
          </a:xfrm>
          <a:custGeom>
            <a:avLst/>
            <a:gdLst/>
            <a:ahLst/>
            <a:cxnLst/>
            <a:rect l="l" t="t" r="r" b="b"/>
            <a:pathLst>
              <a:path w="351789" h="325120">
                <a:moveTo>
                  <a:pt x="70192" y="0"/>
                </a:moveTo>
                <a:lnTo>
                  <a:pt x="0" y="243522"/>
                </a:lnTo>
                <a:lnTo>
                  <a:pt x="281520" y="324599"/>
                </a:lnTo>
                <a:lnTo>
                  <a:pt x="351713" y="81064"/>
                </a:lnTo>
                <a:lnTo>
                  <a:pt x="70192" y="0"/>
                </a:lnTo>
                <a:close/>
              </a:path>
            </a:pathLst>
          </a:custGeom>
          <a:solidFill>
            <a:srgbClr val="F1F2F2"/>
          </a:solidFill>
        </p:spPr>
        <p:txBody>
          <a:bodyPr wrap="square" lIns="0" tIns="0" rIns="0" bIns="0" rtlCol="0"/>
          <a:lstStyle/>
          <a:p>
            <a:endParaRPr/>
          </a:p>
        </p:txBody>
      </p:sp>
      <p:sp>
        <p:nvSpPr>
          <p:cNvPr id="72" name="bg object 72"/>
          <p:cNvSpPr/>
          <p:nvPr/>
        </p:nvSpPr>
        <p:spPr>
          <a:xfrm>
            <a:off x="2373717" y="5285013"/>
            <a:ext cx="351633" cy="325120"/>
          </a:xfrm>
          <a:custGeom>
            <a:avLst/>
            <a:gdLst/>
            <a:ahLst/>
            <a:cxnLst/>
            <a:rect l="l" t="t" r="r" b="b"/>
            <a:pathLst>
              <a:path w="351789" h="325120">
                <a:moveTo>
                  <a:pt x="281514" y="324604"/>
                </a:moveTo>
                <a:lnTo>
                  <a:pt x="0" y="243530"/>
                </a:lnTo>
                <a:lnTo>
                  <a:pt x="70191" y="0"/>
                </a:lnTo>
                <a:lnTo>
                  <a:pt x="351706" y="81074"/>
                </a:lnTo>
                <a:lnTo>
                  <a:pt x="281514" y="324604"/>
                </a:lnTo>
                <a:close/>
              </a:path>
            </a:pathLst>
          </a:custGeom>
          <a:ln w="3298">
            <a:solidFill>
              <a:srgbClr val="939598"/>
            </a:solidFill>
          </a:ln>
        </p:spPr>
        <p:txBody>
          <a:bodyPr wrap="square" lIns="0" tIns="0" rIns="0" bIns="0" rtlCol="0"/>
          <a:lstStyle/>
          <a:p>
            <a:endParaRPr/>
          </a:p>
        </p:txBody>
      </p:sp>
      <p:sp>
        <p:nvSpPr>
          <p:cNvPr id="73" name="bg object 73"/>
          <p:cNvSpPr/>
          <p:nvPr/>
        </p:nvSpPr>
        <p:spPr>
          <a:xfrm>
            <a:off x="2655115" y="5366073"/>
            <a:ext cx="355442" cy="325755"/>
          </a:xfrm>
          <a:custGeom>
            <a:avLst/>
            <a:gdLst/>
            <a:ahLst/>
            <a:cxnLst/>
            <a:rect l="l" t="t" r="r" b="b"/>
            <a:pathLst>
              <a:path w="355600" h="325754">
                <a:moveTo>
                  <a:pt x="70192" y="0"/>
                </a:moveTo>
                <a:lnTo>
                  <a:pt x="0" y="243547"/>
                </a:lnTo>
                <a:lnTo>
                  <a:pt x="280238" y="325615"/>
                </a:lnTo>
                <a:lnTo>
                  <a:pt x="355434" y="77177"/>
                </a:lnTo>
                <a:lnTo>
                  <a:pt x="70192" y="0"/>
                </a:lnTo>
                <a:close/>
              </a:path>
            </a:pathLst>
          </a:custGeom>
          <a:solidFill>
            <a:srgbClr val="F1F2F2"/>
          </a:solidFill>
        </p:spPr>
        <p:txBody>
          <a:bodyPr wrap="square" lIns="0" tIns="0" rIns="0" bIns="0" rtlCol="0"/>
          <a:lstStyle/>
          <a:p>
            <a:endParaRPr/>
          </a:p>
        </p:txBody>
      </p:sp>
      <p:sp>
        <p:nvSpPr>
          <p:cNvPr id="74" name="bg object 74"/>
          <p:cNvSpPr/>
          <p:nvPr/>
        </p:nvSpPr>
        <p:spPr>
          <a:xfrm>
            <a:off x="2655114" y="5366071"/>
            <a:ext cx="355442" cy="325755"/>
          </a:xfrm>
          <a:custGeom>
            <a:avLst/>
            <a:gdLst/>
            <a:ahLst/>
            <a:cxnLst/>
            <a:rect l="l" t="t" r="r" b="b"/>
            <a:pathLst>
              <a:path w="355600" h="325754">
                <a:moveTo>
                  <a:pt x="280239" y="325617"/>
                </a:moveTo>
                <a:lnTo>
                  <a:pt x="0" y="243552"/>
                </a:lnTo>
                <a:lnTo>
                  <a:pt x="70191" y="0"/>
                </a:lnTo>
                <a:lnTo>
                  <a:pt x="355442" y="77178"/>
                </a:lnTo>
                <a:lnTo>
                  <a:pt x="280239" y="325617"/>
                </a:lnTo>
                <a:close/>
              </a:path>
            </a:pathLst>
          </a:custGeom>
          <a:ln w="3298">
            <a:solidFill>
              <a:srgbClr val="939598"/>
            </a:solidFill>
          </a:ln>
        </p:spPr>
        <p:txBody>
          <a:bodyPr wrap="square" lIns="0" tIns="0" rIns="0" bIns="0" rtlCol="0"/>
          <a:lstStyle/>
          <a:p>
            <a:endParaRPr/>
          </a:p>
        </p:txBody>
      </p:sp>
      <p:sp>
        <p:nvSpPr>
          <p:cNvPr id="75" name="bg object 75"/>
          <p:cNvSpPr/>
          <p:nvPr/>
        </p:nvSpPr>
        <p:spPr>
          <a:xfrm>
            <a:off x="1935451" y="6020438"/>
            <a:ext cx="629005" cy="521970"/>
          </a:xfrm>
          <a:custGeom>
            <a:avLst/>
            <a:gdLst/>
            <a:ahLst/>
            <a:cxnLst/>
            <a:rect l="l" t="t" r="r" b="b"/>
            <a:pathLst>
              <a:path w="629285" h="521970">
                <a:moveTo>
                  <a:pt x="124167" y="0"/>
                </a:moveTo>
                <a:lnTo>
                  <a:pt x="6502" y="340639"/>
                </a:lnTo>
                <a:lnTo>
                  <a:pt x="40855" y="352132"/>
                </a:lnTo>
                <a:lnTo>
                  <a:pt x="0" y="470369"/>
                </a:lnTo>
                <a:lnTo>
                  <a:pt x="153454" y="521690"/>
                </a:lnTo>
                <a:lnTo>
                  <a:pt x="195503" y="403847"/>
                </a:lnTo>
                <a:lnTo>
                  <a:pt x="413169" y="476643"/>
                </a:lnTo>
                <a:lnTo>
                  <a:pt x="413562" y="475551"/>
                </a:lnTo>
                <a:lnTo>
                  <a:pt x="549313" y="521690"/>
                </a:lnTo>
                <a:lnTo>
                  <a:pt x="629132" y="284721"/>
                </a:lnTo>
                <a:lnTo>
                  <a:pt x="497078" y="241439"/>
                </a:lnTo>
                <a:lnTo>
                  <a:pt x="536282" y="131546"/>
                </a:lnTo>
                <a:lnTo>
                  <a:pt x="124167" y="0"/>
                </a:lnTo>
                <a:close/>
              </a:path>
            </a:pathLst>
          </a:custGeom>
          <a:solidFill>
            <a:srgbClr val="F1F2F2"/>
          </a:solidFill>
        </p:spPr>
        <p:txBody>
          <a:bodyPr wrap="square" lIns="0" tIns="0" rIns="0" bIns="0" rtlCol="0"/>
          <a:lstStyle/>
          <a:p>
            <a:endParaRPr/>
          </a:p>
        </p:txBody>
      </p:sp>
      <p:sp>
        <p:nvSpPr>
          <p:cNvPr id="76" name="bg object 76"/>
          <p:cNvSpPr/>
          <p:nvPr/>
        </p:nvSpPr>
        <p:spPr>
          <a:xfrm>
            <a:off x="1935450" y="6020431"/>
            <a:ext cx="629005" cy="521970"/>
          </a:xfrm>
          <a:custGeom>
            <a:avLst/>
            <a:gdLst/>
            <a:ahLst/>
            <a:cxnLst/>
            <a:rect l="l" t="t" r="r" b="b"/>
            <a:pathLst>
              <a:path w="629285" h="521970">
                <a:moveTo>
                  <a:pt x="629133" y="284727"/>
                </a:moveTo>
                <a:lnTo>
                  <a:pt x="497078" y="241440"/>
                </a:lnTo>
                <a:lnTo>
                  <a:pt x="536284" y="131558"/>
                </a:lnTo>
                <a:lnTo>
                  <a:pt x="124165" y="0"/>
                </a:lnTo>
                <a:lnTo>
                  <a:pt x="6504" y="340648"/>
                </a:lnTo>
                <a:lnTo>
                  <a:pt x="40853" y="352135"/>
                </a:lnTo>
                <a:lnTo>
                  <a:pt x="0" y="470379"/>
                </a:lnTo>
                <a:lnTo>
                  <a:pt x="153459" y="521700"/>
                </a:lnTo>
                <a:lnTo>
                  <a:pt x="195499" y="403852"/>
                </a:lnTo>
                <a:lnTo>
                  <a:pt x="413173" y="476651"/>
                </a:lnTo>
                <a:lnTo>
                  <a:pt x="413569" y="475551"/>
                </a:lnTo>
                <a:lnTo>
                  <a:pt x="549316" y="521700"/>
                </a:lnTo>
                <a:lnTo>
                  <a:pt x="629133" y="284727"/>
                </a:lnTo>
                <a:close/>
              </a:path>
            </a:pathLst>
          </a:custGeom>
          <a:ln w="3299">
            <a:solidFill>
              <a:srgbClr val="939598"/>
            </a:solidFill>
          </a:ln>
        </p:spPr>
        <p:txBody>
          <a:bodyPr wrap="square" lIns="0" tIns="0" rIns="0" bIns="0" rtlCol="0"/>
          <a:lstStyle/>
          <a:p>
            <a:endParaRPr/>
          </a:p>
        </p:txBody>
      </p:sp>
      <p:sp>
        <p:nvSpPr>
          <p:cNvPr id="2" name="Holder 2"/>
          <p:cNvSpPr>
            <a:spLocks noGrp="1"/>
          </p:cNvSpPr>
          <p:nvPr>
            <p:ph type="title"/>
          </p:nvPr>
        </p:nvSpPr>
        <p:spPr>
          <a:xfrm>
            <a:off x="3870639" y="51365"/>
            <a:ext cx="5840668" cy="430887"/>
          </a:xfrm>
          <a:prstGeom prst="rect">
            <a:avLst/>
          </a:prstGeom>
        </p:spPr>
        <p:txBody>
          <a:bodyPr wrap="square" lIns="0" tIns="0" rIns="0" bIns="0">
            <a:spAutoFit/>
          </a:bodyPr>
          <a:lstStyle>
            <a:lvl1pPr>
              <a:defRPr sz="2800" b="0" i="0">
                <a:solidFill>
                  <a:srgbClr val="231F20"/>
                </a:solidFill>
                <a:latin typeface="Open Sans"/>
                <a:cs typeface="Open Sans"/>
              </a:defRPr>
            </a:lvl1pPr>
          </a:lstStyle>
          <a:p>
            <a:endParaRPr/>
          </a:p>
        </p:txBody>
      </p:sp>
      <p:sp>
        <p:nvSpPr>
          <p:cNvPr id="3" name="Holder 3"/>
          <p:cNvSpPr>
            <a:spLocks noGrp="1"/>
          </p:cNvSpPr>
          <p:nvPr>
            <p:ph type="body" idx="1"/>
          </p:nvPr>
        </p:nvSpPr>
        <p:spPr>
          <a:xfrm>
            <a:off x="534432" y="1739456"/>
            <a:ext cx="961977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4137" y="7033450"/>
            <a:ext cx="342036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432" y="7033450"/>
            <a:ext cx="2458387"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a:xfrm>
            <a:off x="7695819" y="7033450"/>
            <a:ext cx="2458387"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839781134"/>
      </p:ext>
    </p:extLst>
  </p:cSld>
  <p:clrMap bg1="lt1" tx1="dk1" bg2="lt2" tx2="dk2" accent1="accent1" accent2="accent2" accent3="accent3" accent4="accent4" accent5="accent5" accent6="accent6" hlink="hlink" folHlink="folHlink"/>
  <p:sldLayoutIdLst>
    <p:sldLayoutId id="2147486703" r:id="rId1"/>
    <p:sldLayoutId id="2147486704" r:id="rId2"/>
    <p:sldLayoutId id="2147486705" r:id="rId3"/>
    <p:sldLayoutId id="2147486706" r:id="rId4"/>
    <p:sldLayoutId id="2147486707" r:id="rId5"/>
  </p:sldLayoutIdLst>
  <p:txStyles>
    <p:titleStyle>
      <a:lvl1pPr>
        <a:defRPr>
          <a:latin typeface="+mj-lt"/>
          <a:ea typeface="+mj-ea"/>
          <a:cs typeface="+mj-cs"/>
        </a:defRPr>
      </a:lvl1pPr>
    </p:titleStyle>
    <p:bodyStyle>
      <a:lvl1pPr marL="0">
        <a:defRPr>
          <a:latin typeface="+mn-lt"/>
          <a:ea typeface="+mn-ea"/>
          <a:cs typeface="+mn-cs"/>
        </a:defRPr>
      </a:lvl1pPr>
      <a:lvl2pPr marL="457017">
        <a:defRPr>
          <a:latin typeface="+mn-lt"/>
          <a:ea typeface="+mn-ea"/>
          <a:cs typeface="+mn-cs"/>
        </a:defRPr>
      </a:lvl2pPr>
      <a:lvl3pPr marL="914034">
        <a:defRPr>
          <a:latin typeface="+mn-lt"/>
          <a:ea typeface="+mn-ea"/>
          <a:cs typeface="+mn-cs"/>
        </a:defRPr>
      </a:lvl3pPr>
      <a:lvl4pPr marL="1371051">
        <a:defRPr>
          <a:latin typeface="+mn-lt"/>
          <a:ea typeface="+mn-ea"/>
          <a:cs typeface="+mn-cs"/>
        </a:defRPr>
      </a:lvl4pPr>
      <a:lvl5pPr marL="1828068">
        <a:defRPr>
          <a:latin typeface="+mn-lt"/>
          <a:ea typeface="+mn-ea"/>
          <a:cs typeface="+mn-cs"/>
        </a:defRPr>
      </a:lvl5pPr>
      <a:lvl6pPr marL="2285086">
        <a:defRPr>
          <a:latin typeface="+mn-lt"/>
          <a:ea typeface="+mn-ea"/>
          <a:cs typeface="+mn-cs"/>
        </a:defRPr>
      </a:lvl6pPr>
      <a:lvl7pPr marL="2742103">
        <a:defRPr>
          <a:latin typeface="+mn-lt"/>
          <a:ea typeface="+mn-ea"/>
          <a:cs typeface="+mn-cs"/>
        </a:defRPr>
      </a:lvl7pPr>
      <a:lvl8pPr marL="3199120">
        <a:defRPr>
          <a:latin typeface="+mn-lt"/>
          <a:ea typeface="+mn-ea"/>
          <a:cs typeface="+mn-cs"/>
        </a:defRPr>
      </a:lvl8pPr>
      <a:lvl9pPr marL="3656137">
        <a:defRPr>
          <a:latin typeface="+mn-lt"/>
          <a:ea typeface="+mn-ea"/>
          <a:cs typeface="+mn-cs"/>
        </a:defRPr>
      </a:lvl9pPr>
    </p:bodyStyle>
    <p:otherStyle>
      <a:lvl1pPr marL="0">
        <a:defRPr>
          <a:latin typeface="+mn-lt"/>
          <a:ea typeface="+mn-ea"/>
          <a:cs typeface="+mn-cs"/>
        </a:defRPr>
      </a:lvl1pPr>
      <a:lvl2pPr marL="457017">
        <a:defRPr>
          <a:latin typeface="+mn-lt"/>
          <a:ea typeface="+mn-ea"/>
          <a:cs typeface="+mn-cs"/>
        </a:defRPr>
      </a:lvl2pPr>
      <a:lvl3pPr marL="914034">
        <a:defRPr>
          <a:latin typeface="+mn-lt"/>
          <a:ea typeface="+mn-ea"/>
          <a:cs typeface="+mn-cs"/>
        </a:defRPr>
      </a:lvl3pPr>
      <a:lvl4pPr marL="1371051">
        <a:defRPr>
          <a:latin typeface="+mn-lt"/>
          <a:ea typeface="+mn-ea"/>
          <a:cs typeface="+mn-cs"/>
        </a:defRPr>
      </a:lvl4pPr>
      <a:lvl5pPr marL="1828068">
        <a:defRPr>
          <a:latin typeface="+mn-lt"/>
          <a:ea typeface="+mn-ea"/>
          <a:cs typeface="+mn-cs"/>
        </a:defRPr>
      </a:lvl5pPr>
      <a:lvl6pPr marL="2285086">
        <a:defRPr>
          <a:latin typeface="+mn-lt"/>
          <a:ea typeface="+mn-ea"/>
          <a:cs typeface="+mn-cs"/>
        </a:defRPr>
      </a:lvl6pPr>
      <a:lvl7pPr marL="2742103">
        <a:defRPr>
          <a:latin typeface="+mn-lt"/>
          <a:ea typeface="+mn-ea"/>
          <a:cs typeface="+mn-cs"/>
        </a:defRPr>
      </a:lvl7pPr>
      <a:lvl8pPr marL="3199120">
        <a:defRPr>
          <a:latin typeface="+mn-lt"/>
          <a:ea typeface="+mn-ea"/>
          <a:cs typeface="+mn-cs"/>
        </a:defRPr>
      </a:lvl8pPr>
      <a:lvl9pPr marL="365613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s://vimeo.com/377550392"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teutoowl.de/pdf/news/OWL-Verkehr_Get-your-deutschlandsemesticket_Instructions.pdf" TargetMode="External"/><Relationship Id="rId3" Type="http://schemas.openxmlformats.org/officeDocument/2006/relationships/hyperlink" Target="mailto:auslaenderbehoerde@detmold.de" TargetMode="External"/><Relationship Id="rId7" Type="http://schemas.openxmlformats.org/officeDocument/2006/relationships/hyperlink" Target="https://apps.apple.com/de/app/owlmobil/id1544276588" TargetMode="External"/><Relationship Id="rId2" Type="http://schemas.openxmlformats.org/officeDocument/2006/relationships/hyperlink" Target="https://timeacle.com/booking/company/stadt-detmold/branch/stadt-detmold/queue/burgerberatung/summary" TargetMode="External"/><Relationship Id="rId1" Type="http://schemas.openxmlformats.org/officeDocument/2006/relationships/slideLayout" Target="../slideLayouts/slideLayout14.xml"/><Relationship Id="rId6" Type="http://schemas.openxmlformats.org/officeDocument/2006/relationships/hyperlink" Target="https://play.google.com/store/apps/details?id=com.mdv.OWLCompanion&amp;hl=de&amp;gl=US&amp;pli=1" TargetMode="External"/><Relationship Id="rId5" Type="http://schemas.openxmlformats.org/officeDocument/2006/relationships/hyperlink" Target="https://www.th-owl.de/skim/dokumentation/semesterticket/" TargetMode="External"/><Relationship Id="rId4" Type="http://schemas.openxmlformats.org/officeDocument/2006/relationships/hyperlink" Target="mailto:auslaenderamt@kreis-lippe.d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pps.apple.com/de/app/owlmobil/id1544276588" TargetMode="External"/><Relationship Id="rId2" Type="http://schemas.openxmlformats.org/officeDocument/2006/relationships/hyperlink" Target="https://play.google.com/store/apps/details?id=com.mdv.OWLCompanion&amp;hl=de&amp;gl=US&amp;pli=1" TargetMode="Externa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www.stadtverkehr-detmold.de/fahrplan/fahrplanauskunft" TargetMode="External"/><Relationship Id="rId2" Type="http://schemas.openxmlformats.org/officeDocument/2006/relationships/image" Target="../media/image43.jpeg"/><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hyperlink" Target="https://webmail.th-owl.de/" TargetMode="External"/><Relationship Id="rId2" Type="http://schemas.openxmlformats.org/officeDocument/2006/relationships/hyperlink" Target="https://idm.th-owl.de/sspr/public/ActivateUser" TargetMode="External"/><Relationship Id="rId1" Type="http://schemas.openxmlformats.org/officeDocument/2006/relationships/slideLayout" Target="../slideLayouts/slideLayout14.xml"/><Relationship Id="rId4" Type="http://schemas.openxmlformats.org/officeDocument/2006/relationships/hyperlink" Target="https://www.th-owl.de/skim/dokumentation/campuscard-kisow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h-owl.de/en/skim/documentation/basic-it-equipment-at-the-start-of-your-studies/" TargetMode="External"/><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th-owl.de/cm/" TargetMode="External"/><Relationship Id="rId1" Type="http://schemas.openxmlformats.org/officeDocument/2006/relationships/slideLayout" Target="../slideLayouts/slideLayout13.xml"/><Relationship Id="rId4" Type="http://schemas.openxmlformats.org/officeDocument/2006/relationships/hyperlink" Target="https://www.th-owl.de/cm/campus/all/fields.asp?tguid=0xA70A4E0F4A9A4C10940E341DABAB6BAE&amp;lang=de"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alditalk.de/tarife-unlimited-gb-nachbuchen?gad_source=1&amp;gad_campaignid=451921696&amp;gclid=EAIaIQobChMI8s6vpL7kjwMVAmVBAh0kUh_gEAAYASAAEgJdzfD_BwE"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3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hyperlink" Target="mailto:maryse.niemeier@th-owl.de" TargetMode="External"/><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mailto:kerstin.Rosemann@th-owl.d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sta-owl.de/"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www.th-owl.de/international/international-student-guide/#c-accordion-84972-8"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detmold.asta-owl.de/" TargetMode="External"/><Relationship Id="rId3" Type="http://schemas.openxmlformats.org/officeDocument/2006/relationships/hyperlink" Target="https://www.dict.cc/englisch-deutsch/Students'.html" TargetMode="External"/><Relationship Id="rId7" Type="http://schemas.openxmlformats.org/officeDocument/2006/relationships/hyperlink" Target="mailto:ausland@asta-detmold.de" TargetMode="External"/><Relationship Id="rId12" Type="http://schemas.openxmlformats.org/officeDocument/2006/relationships/image" Target="../media/image63.png"/><Relationship Id="rId2" Type="http://schemas.openxmlformats.org/officeDocument/2006/relationships/hyperlink" Target="https://www.dict.cc/englisch-deutsch/General.html" TargetMode="External"/><Relationship Id="rId1" Type="http://schemas.openxmlformats.org/officeDocument/2006/relationships/slideLayout" Target="../slideLayouts/slideLayout13.xml"/><Relationship Id="rId6" Type="http://schemas.openxmlformats.org/officeDocument/2006/relationships/hyperlink" Target="mailto:sport@asta-detmold.de" TargetMode="External"/><Relationship Id="rId11" Type="http://schemas.openxmlformats.org/officeDocument/2006/relationships/image" Target="../media/image62.png"/><Relationship Id="rId5" Type="http://schemas.openxmlformats.org/officeDocument/2006/relationships/hyperlink" Target="mailto:shop@asta-detmold.de" TargetMode="External"/><Relationship Id="rId10" Type="http://schemas.openxmlformats.org/officeDocument/2006/relationships/image" Target="../media/image61.png"/><Relationship Id="rId4" Type="http://schemas.openxmlformats.org/officeDocument/2006/relationships/hyperlink" Target="https://www.dict.cc/englisch-deutsch/Committee.html" TargetMode="External"/><Relationship Id="rId9" Type="http://schemas.openxmlformats.org/officeDocument/2006/relationships/hyperlink" Target="https://www.instagram.com/asta_detmold/"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instagram.com/fachschaft.fb3/?hl=de" TargetMode="External"/><Relationship Id="rId3" Type="http://schemas.openxmlformats.org/officeDocument/2006/relationships/hyperlink" Target="https://www.th-owl.de/gestaltung/fachbereich/studentische-gremien/fachschaft/" TargetMode="External"/><Relationship Id="rId7" Type="http://schemas.openxmlformats.org/officeDocument/2006/relationships/hyperlink" Target="https://www.th-owl.de/bauingenieurwesen/fachbereich/gremien/#tab-c48079-5" TargetMode="External"/><Relationship Id="rId2" Type="http://schemas.openxmlformats.org/officeDocument/2006/relationships/hyperlink" Target="mailto:fachschaft.fb1@th-owl.de" TargetMode="External"/><Relationship Id="rId1" Type="http://schemas.openxmlformats.org/officeDocument/2006/relationships/slideLayout" Target="../slideLayouts/slideLayout13.xml"/><Relationship Id="rId6" Type="http://schemas.openxmlformats.org/officeDocument/2006/relationships/hyperlink" Target="https://www.instagram.com/fachschaft.fb2/" TargetMode="External"/><Relationship Id="rId5" Type="http://schemas.openxmlformats.org/officeDocument/2006/relationships/hyperlink" Target="https://www.th-owl.de/medienproduktion/fachbereich/fachschaft/" TargetMode="External"/><Relationship Id="rId4" Type="http://schemas.openxmlformats.org/officeDocument/2006/relationships/hyperlink" Target="https://www.instagram.com/fachschaft.fb1" TargetMode="Externa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th-owl.de/en/international-office-th-owl/international-campus-th-owl/german-courses/#c-accordion-81264-1" TargetMode="External"/><Relationship Id="rId2" Type="http://schemas.openxmlformats.org/officeDocument/2006/relationships/hyperlink" Target="mailto:anamaria.capsa@th-owl.de" TargetMode="External"/><Relationship Id="rId1" Type="http://schemas.openxmlformats.org/officeDocument/2006/relationships/slideLayout" Target="../slideLayouts/slideLayout14.xml"/><Relationship Id="rId5" Type="http://schemas.openxmlformats.org/officeDocument/2006/relationships/hyperlink" Target="https://www.th-owl.de/fremdsprachen/online-kurse/benutzeranleitung/" TargetMode="External"/><Relationship Id="rId4" Type="http://schemas.openxmlformats.org/officeDocument/2006/relationships/hyperlink" Target="https://www.th-owl.de/en/international-office-th-owl/international-campus-th-owl/german-courses/#c-accordion-81264-2"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hyperlink" Target="mailto:sandra.bomholt@th-owl.de"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mailto:sandra.bomholt@th-owl.de" TargetMode="Externa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hyperlink" Target="https://www.th-owl.de/international/kontakt/" TargetMode="External"/><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mailto:sandra.bomholt@th-owl.de" TargetMode="External"/><Relationship Id="rId7" Type="http://schemas.openxmlformats.org/officeDocument/2006/relationships/image" Target="../media/image80.png"/><Relationship Id="rId2" Type="http://schemas.openxmlformats.org/officeDocument/2006/relationships/hyperlink" Target="https://www.th-owl.de/studienstart/fachbereiche/" TargetMode="Externa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jp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mailto:sandra.bomholt@th-owl.de" TargetMode="External"/><Relationship Id="rId7" Type="http://schemas.openxmlformats.org/officeDocument/2006/relationships/image" Target="../media/image83.png"/><Relationship Id="rId2" Type="http://schemas.openxmlformats.org/officeDocument/2006/relationships/hyperlink" Target="https://www.th-owl.de/studienstart/fachbereiche/" TargetMode="Externa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mailto:internationaloffice@th-owl.de"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terminplaner6.dfn.de/de/p/1d7c6c3858fd8b21fd5af60e61ea3c82-1385311"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hyperlink" Target="https://maps.app.goo.gl/yhWksq5UimwwggP96" TargetMode="External"/><Relationship Id="rId13" Type="http://schemas.openxmlformats.org/officeDocument/2006/relationships/image" Target="../media/image87.png"/><Relationship Id="rId3" Type="http://schemas.openxmlformats.org/officeDocument/2006/relationships/hyperlink" Target="https://share.google/Sw5g9juwsGbwvykvM" TargetMode="External"/><Relationship Id="rId7" Type="http://schemas.openxmlformats.org/officeDocument/2006/relationships/hyperlink" Target="https://maps.app.goo.gl/N7zfF251F3KWCLRa7" TargetMode="External"/><Relationship Id="rId12" Type="http://schemas.openxmlformats.org/officeDocument/2006/relationships/image" Target="../media/image86.png"/><Relationship Id="rId2" Type="http://schemas.openxmlformats.org/officeDocument/2006/relationships/hyperlink" Target="https://maps.app.goo.gl/9VuKY33bh7qfRXUT7" TargetMode="External"/><Relationship Id="rId1" Type="http://schemas.openxmlformats.org/officeDocument/2006/relationships/slideLayout" Target="../slideLayouts/slideLayout18.xml"/><Relationship Id="rId6" Type="http://schemas.openxmlformats.org/officeDocument/2006/relationships/hyperlink" Target="https://share.google/YWplWEfIr2sEvDQmg" TargetMode="External"/><Relationship Id="rId11" Type="http://schemas.openxmlformats.org/officeDocument/2006/relationships/image" Target="../media/image85.png"/><Relationship Id="rId5" Type="http://schemas.openxmlformats.org/officeDocument/2006/relationships/hyperlink" Target="https://www.google.com/url?sa=t&amp;source=web&amp;rct=j&amp;opi=89978449&amp;url=/maps/dir/L%25C3%25BCttfeld%2C%2B32657%2BLemgo/PHOENIX%2BCONTACT%2Barena%2C%2BBunsenstra%25C3%259Fe%2B39%2C%2B32657%2BLemgo/data%3D!4m8!4m7!1m2!1m1!1s0x47ba429c1158cc41%3A0x4e96f4d3ff5cb045!1m2!1m1!1s0x47ba4298514aa85d%3A0x22cbc76756e2a095!3e2%3Fsa%3DX%26ved%3D1t%3A3747%26ictx%3D111&amp;ved=2ahUKEwjol92_-s2PAxUj9gIHHWxyAFsQox16BAgCEAM&amp;usg=AOvVaw0ulA4KecQELNXvVpOx7yc4" TargetMode="External"/><Relationship Id="rId10" Type="http://schemas.openxmlformats.org/officeDocument/2006/relationships/hyperlink" Target="https://int.bahn.de/en/booking-information/db-navigator" TargetMode="External"/><Relationship Id="rId4" Type="http://schemas.openxmlformats.org/officeDocument/2006/relationships/hyperlink" Target="https://share.google/EefYaTgP0lvEEKxNF" TargetMode="External"/><Relationship Id="rId9" Type="http://schemas.openxmlformats.org/officeDocument/2006/relationships/hyperlink" Target="https://share.google/ccH3lRxRuNVyek82z"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hyperlink" Target="http://www.th-owl.de/international" TargetMode="External"/><Relationship Id="rId16"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maps/d/edit?mid=1sxcIU6oZeHWITIzzIp1_QkOO8jBbevI&amp;usp=sharing" TargetMode="External"/><Relationship Id="rId2" Type="http://schemas.openxmlformats.org/officeDocument/2006/relationships/image" Target="../media/image110.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34.jp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th-owl.de/international/international-student-guide/"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th-owl.de/en/international-office-th-owl/international-campus-th-owl/"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I:\dez.I\sg.I3\Fotos\Bilder_Campus\Detmold.JPG">
            <a:extLst>
              <a:ext uri="{FF2B5EF4-FFF2-40B4-BE49-F238E27FC236}">
                <a16:creationId xmlns:a16="http://schemas.microsoft.com/office/drawing/2014/main" id="{EBFDF736-0461-4520-97F6-7E916E50D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575050"/>
            <a:ext cx="328136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el 1">
            <a:extLst>
              <a:ext uri="{FF2B5EF4-FFF2-40B4-BE49-F238E27FC236}">
                <a16:creationId xmlns:a16="http://schemas.microsoft.com/office/drawing/2014/main" id="{4D31F76B-F871-4D46-B96F-9F8D3AD137BE}"/>
              </a:ext>
            </a:extLst>
          </p:cNvPr>
          <p:cNvSpPr>
            <a:spLocks noGrp="1"/>
          </p:cNvSpPr>
          <p:nvPr>
            <p:ph type="ctrTitle" idx="4294967295"/>
          </p:nvPr>
        </p:nvSpPr>
        <p:spPr bwMode="auto">
          <a:xfrm>
            <a:off x="674688" y="1244600"/>
            <a:ext cx="8396287" cy="739775"/>
          </a:xfrm>
          <a:prstGeom prst="rect">
            <a:avLst/>
          </a:prstGeom>
        </p:spPr>
        <p:txBody>
          <a:bodyPr/>
          <a:lstStyle/>
          <a:p>
            <a:pPr algn="ctr" defTabSz="801654" eaLnBrk="1" fontAlgn="auto" hangingPunct="1">
              <a:spcAft>
                <a:spcPts val="0"/>
              </a:spcAft>
              <a:defRPr/>
            </a:pPr>
            <a:r>
              <a:rPr lang="de-DE" altLang="de-DE" sz="3857" dirty="0">
                <a:solidFill>
                  <a:srgbClr val="CD0035"/>
                </a:solidFill>
                <a:latin typeface="Open Sans" panose="020B0606030504020204" pitchFamily="34" charset="0"/>
                <a:ea typeface="Open Sans" panose="020B0606030504020204" pitchFamily="34" charset="0"/>
                <a:cs typeface="Open Sans" panose="020B0606030504020204" pitchFamily="34" charset="0"/>
              </a:rPr>
              <a:t> Welcome </a:t>
            </a:r>
            <a:r>
              <a:rPr lang="de-DE" altLang="de-DE" sz="3857" dirty="0" err="1">
                <a:solidFill>
                  <a:srgbClr val="CD0035"/>
                </a:solidFill>
                <a:latin typeface="Open Sans" panose="020B0606030504020204" pitchFamily="34" charset="0"/>
                <a:ea typeface="Open Sans" panose="020B0606030504020204" pitchFamily="34" charset="0"/>
                <a:cs typeface="Open Sans" panose="020B0606030504020204" pitchFamily="34" charset="0"/>
              </a:rPr>
              <a:t>to</a:t>
            </a:r>
            <a:r>
              <a:rPr lang="de-DE" altLang="de-DE" sz="3857" dirty="0">
                <a:solidFill>
                  <a:srgbClr val="CD0035"/>
                </a:solidFill>
                <a:latin typeface="Open Sans" panose="020B0606030504020204" pitchFamily="34" charset="0"/>
                <a:ea typeface="Open Sans" panose="020B0606030504020204" pitchFamily="34" charset="0"/>
                <a:cs typeface="Open Sans" panose="020B0606030504020204" pitchFamily="34" charset="0"/>
              </a:rPr>
              <a:t> TH OWL University </a:t>
            </a:r>
            <a:r>
              <a:rPr lang="de-DE" altLang="de-DE" sz="3857" dirty="0" err="1">
                <a:solidFill>
                  <a:srgbClr val="CD0035"/>
                </a:solidFill>
                <a:latin typeface="Open Sans" panose="020B0606030504020204" pitchFamily="34" charset="0"/>
                <a:ea typeface="Open Sans" panose="020B0606030504020204" pitchFamily="34" charset="0"/>
                <a:cs typeface="Open Sans" panose="020B0606030504020204" pitchFamily="34" charset="0"/>
              </a:rPr>
              <a:t>of</a:t>
            </a:r>
            <a:r>
              <a:rPr lang="de-DE" altLang="de-DE" sz="3857" dirty="0">
                <a:solidFill>
                  <a:srgbClr val="CD0035"/>
                </a:solidFill>
                <a:latin typeface="Open Sans" panose="020B0606030504020204" pitchFamily="34" charset="0"/>
                <a:ea typeface="Open Sans" panose="020B0606030504020204" pitchFamily="34" charset="0"/>
                <a:cs typeface="Open Sans" panose="020B0606030504020204" pitchFamily="34" charset="0"/>
              </a:rPr>
              <a:t> Applied Sciences and Arts</a:t>
            </a:r>
            <a:br>
              <a:rPr lang="de-DE" altLang="de-DE" sz="3857" dirty="0">
                <a:solidFill>
                  <a:srgbClr val="CD0035"/>
                </a:solidFill>
                <a:latin typeface="Open Sans" panose="020B0606030504020204" pitchFamily="34" charset="0"/>
                <a:ea typeface="Open Sans" panose="020B0606030504020204" pitchFamily="34" charset="0"/>
                <a:cs typeface="Open Sans" panose="020B0606030504020204" pitchFamily="34" charset="0"/>
              </a:rPr>
            </a:br>
            <a:r>
              <a:rPr lang="de-DE" altLang="de-DE" sz="3857" dirty="0">
                <a:solidFill>
                  <a:srgbClr val="CD0035"/>
                </a:solidFill>
                <a:latin typeface="Open Sans" panose="020B0606030504020204" pitchFamily="34" charset="0"/>
                <a:ea typeface="Open Sans" panose="020B0606030504020204" pitchFamily="34" charset="0"/>
                <a:cs typeface="Open Sans" panose="020B0606030504020204" pitchFamily="34" charset="0"/>
              </a:rPr>
              <a:t> </a:t>
            </a:r>
            <a:r>
              <a:rPr lang="de-DE" altLang="de-DE" sz="3200" dirty="0">
                <a:solidFill>
                  <a:srgbClr val="CD0035"/>
                </a:solidFill>
                <a:latin typeface="Open Sans" panose="020B0606030504020204" pitchFamily="34" charset="0"/>
                <a:ea typeface="Open Sans" panose="020B0606030504020204" pitchFamily="34" charset="0"/>
                <a:cs typeface="Open Sans" panose="020B0606030504020204" pitchFamily="34" charset="0"/>
              </a:rPr>
              <a:t>- Campus Detmold -</a:t>
            </a:r>
            <a:br>
              <a:rPr lang="de-DE" altLang="de-DE" sz="3200" dirty="0">
                <a:solidFill>
                  <a:srgbClr val="CD0035"/>
                </a:solidFill>
                <a:latin typeface="Open Sans" panose="020B0606030504020204" pitchFamily="34" charset="0"/>
                <a:ea typeface="Open Sans" panose="020B0606030504020204" pitchFamily="34" charset="0"/>
                <a:cs typeface="Open Sans" panose="020B0606030504020204" pitchFamily="34" charset="0"/>
              </a:rPr>
            </a:br>
            <a:br>
              <a:rPr lang="de-DE" altLang="de-DE" sz="3200" dirty="0">
                <a:solidFill>
                  <a:srgbClr val="CD0035"/>
                </a:solidFill>
                <a:latin typeface="Open Sans" panose="020B0606030504020204" pitchFamily="34" charset="0"/>
                <a:ea typeface="Open Sans" panose="020B0606030504020204" pitchFamily="34" charset="0"/>
                <a:cs typeface="Open Sans" panose="020B0606030504020204" pitchFamily="34" charset="0"/>
              </a:rPr>
            </a:br>
            <a:br>
              <a:rPr lang="de-DE" altLang="de-DE" sz="3200" dirty="0">
                <a:solidFill>
                  <a:srgbClr val="CD0035"/>
                </a:solidFill>
                <a:latin typeface="Open Sans" panose="020B0606030504020204" pitchFamily="34" charset="0"/>
                <a:ea typeface="Open Sans" panose="020B0606030504020204" pitchFamily="34" charset="0"/>
                <a:cs typeface="Open Sans" panose="020B0606030504020204" pitchFamily="34" charset="0"/>
              </a:rPr>
            </a:br>
            <a:r>
              <a:rPr lang="de-DE" altLang="de-DE" sz="3200" dirty="0">
                <a:solidFill>
                  <a:srgbClr val="CD0035"/>
                </a:solidFill>
                <a:latin typeface="Open Sans" panose="020B0606030504020204" pitchFamily="34" charset="0"/>
                <a:ea typeface="Open Sans" panose="020B0606030504020204" pitchFamily="34" charset="0"/>
                <a:cs typeface="Open Sans" panose="020B0606030504020204" pitchFamily="34" charset="0"/>
              </a:rPr>
              <a:t>				     </a:t>
            </a:r>
            <a:br>
              <a:rPr lang="de-DE" altLang="de-DE" sz="3200" dirty="0">
                <a:solidFill>
                  <a:srgbClr val="CD0035"/>
                </a:solidFill>
                <a:latin typeface="Open Sans" panose="020B0606030504020204" pitchFamily="34" charset="0"/>
                <a:ea typeface="Open Sans" panose="020B0606030504020204" pitchFamily="34" charset="0"/>
                <a:cs typeface="Open Sans" panose="020B0606030504020204" pitchFamily="34" charset="0"/>
              </a:rPr>
            </a:br>
            <a:r>
              <a:rPr lang="de-DE" altLang="de-DE" sz="3200" dirty="0">
                <a:solidFill>
                  <a:srgbClr val="CD0035"/>
                </a:solidFill>
                <a:latin typeface="Open Sans" panose="020B0606030504020204" pitchFamily="34" charset="0"/>
                <a:ea typeface="Open Sans" panose="020B0606030504020204" pitchFamily="34" charset="0"/>
                <a:cs typeface="Open Sans" panose="020B0606030504020204" pitchFamily="34" charset="0"/>
              </a:rPr>
              <a:t>				</a:t>
            </a:r>
            <a:endParaRPr lang="de-DE" altLang="de-DE" sz="1600" dirty="0">
              <a:solidFill>
                <a:srgbClr val="CD003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388" name="Untertitel 2">
            <a:extLst>
              <a:ext uri="{FF2B5EF4-FFF2-40B4-BE49-F238E27FC236}">
                <a16:creationId xmlns:a16="http://schemas.microsoft.com/office/drawing/2014/main" id="{9D3B7BDE-E8D1-41CA-B421-B68AD0241206}"/>
              </a:ext>
            </a:extLst>
          </p:cNvPr>
          <p:cNvSpPr txBox="1">
            <a:spLocks/>
          </p:cNvSpPr>
          <p:nvPr/>
        </p:nvSpPr>
        <p:spPr bwMode="auto">
          <a:xfrm>
            <a:off x="336550" y="6273800"/>
            <a:ext cx="29368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95300">
              <a:defRPr>
                <a:solidFill>
                  <a:schemeClr val="tx1"/>
                </a:solidFill>
                <a:latin typeface="Arial" panose="020B0604020202020204" pitchFamily="34" charset="0"/>
                <a:ea typeface="ヒラギノ角ゴ Pro W3" pitchFamily="-112" charset="-128"/>
              </a:defRPr>
            </a:lvl1pPr>
            <a:lvl2pPr marL="742950" indent="-285750" defTabSz="495300">
              <a:defRPr>
                <a:solidFill>
                  <a:schemeClr val="tx1"/>
                </a:solidFill>
                <a:latin typeface="Arial" panose="020B0604020202020204" pitchFamily="34" charset="0"/>
                <a:ea typeface="ヒラギノ角ゴ Pro W3" pitchFamily="-112" charset="-128"/>
              </a:defRPr>
            </a:lvl2pPr>
            <a:lvl3pPr marL="1143000" indent="-228600" defTabSz="495300">
              <a:defRPr>
                <a:solidFill>
                  <a:schemeClr val="tx1"/>
                </a:solidFill>
                <a:latin typeface="Arial" panose="020B0604020202020204" pitchFamily="34" charset="0"/>
                <a:ea typeface="ヒラギノ角ゴ Pro W3" pitchFamily="-112" charset="-128"/>
              </a:defRPr>
            </a:lvl3pPr>
            <a:lvl4pPr marL="1600200" indent="-228600" defTabSz="495300">
              <a:defRPr>
                <a:solidFill>
                  <a:schemeClr val="tx1"/>
                </a:solidFill>
                <a:latin typeface="Arial" panose="020B0604020202020204" pitchFamily="34" charset="0"/>
                <a:ea typeface="ヒラギノ角ゴ Pro W3" pitchFamily="-112" charset="-128"/>
              </a:defRPr>
            </a:lvl4pPr>
            <a:lvl5pPr marL="2057400" indent="-228600" defTabSz="495300">
              <a:defRPr>
                <a:solidFill>
                  <a:schemeClr val="tx1"/>
                </a:solidFill>
                <a:latin typeface="Arial" panose="020B0604020202020204" pitchFamily="34" charset="0"/>
                <a:ea typeface="ヒラギノ角ゴ Pro W3" pitchFamily="-112" charset="-128"/>
              </a:defRPr>
            </a:lvl5pPr>
            <a:lvl6pPr marL="2514600" indent="-228600" defTabSz="4953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71800" indent="-228600" defTabSz="4953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429000" indent="-228600" defTabSz="4953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86200" indent="-228600" defTabSz="4953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eaLnBrk="1" hangingPunct="1">
              <a:spcBef>
                <a:spcPct val="20000"/>
              </a:spcBef>
              <a:buFont typeface="Arial" panose="020B0604020202020204" pitchFamily="34" charset="0"/>
              <a:buNone/>
            </a:pPr>
            <a:r>
              <a:rPr lang="de-DE" altLang="de-DE">
                <a:solidFill>
                  <a:srgbClr val="000B10"/>
                </a:solidFill>
                <a:latin typeface="Open Sans" panose="020B0606030504020204" pitchFamily="34" charset="0"/>
                <a:cs typeface="Open Sans" panose="020B0606030504020204" pitchFamily="34" charset="0"/>
                <a:hlinkClick r:id="rId4"/>
              </a:rPr>
              <a:t>https://vimeo.com/377550392</a:t>
            </a:r>
            <a:endParaRPr lang="de-DE" altLang="de-DE">
              <a:solidFill>
                <a:srgbClr val="000B10"/>
              </a:solidFill>
              <a:latin typeface="Open Sans" panose="020B0606030504020204" pitchFamily="34" charset="0"/>
              <a:cs typeface="Open Sans" panose="020B0606030504020204" pitchFamily="34" charset="0"/>
            </a:endParaRPr>
          </a:p>
          <a:p>
            <a:pPr eaLnBrk="1" hangingPunct="1">
              <a:spcBef>
                <a:spcPct val="20000"/>
              </a:spcBef>
              <a:buFont typeface="Arial" panose="020B0604020202020204" pitchFamily="34" charset="0"/>
              <a:buNone/>
            </a:pPr>
            <a:endParaRPr lang="de-DE" altLang="de-DE">
              <a:solidFill>
                <a:srgbClr val="000B10"/>
              </a:solidFill>
              <a:cs typeface="Arial" panose="020B0604020202020204" pitchFamily="34" charset="0"/>
            </a:endParaRPr>
          </a:p>
        </p:txBody>
      </p:sp>
      <p:pic>
        <p:nvPicPr>
          <p:cNvPr id="16389" name="Grafik 2">
            <a:extLst>
              <a:ext uri="{FF2B5EF4-FFF2-40B4-BE49-F238E27FC236}">
                <a16:creationId xmlns:a16="http://schemas.microsoft.com/office/drawing/2014/main" id="{DEA3D537-7A71-469B-ACA4-906D9FD1F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163" y="3584575"/>
            <a:ext cx="291623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feld 8">
            <a:extLst>
              <a:ext uri="{FF2B5EF4-FFF2-40B4-BE49-F238E27FC236}">
                <a16:creationId xmlns:a16="http://schemas.microsoft.com/office/drawing/2014/main" id="{639D0270-AF39-40B3-8663-94A036E48325}"/>
              </a:ext>
            </a:extLst>
          </p:cNvPr>
          <p:cNvSpPr txBox="1">
            <a:spLocks noChangeArrowheads="1"/>
          </p:cNvSpPr>
          <p:nvPr/>
        </p:nvSpPr>
        <p:spPr bwMode="auto">
          <a:xfrm>
            <a:off x="3568700" y="6281738"/>
            <a:ext cx="398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latin typeface="Open Sans" panose="020B0606030504020204" pitchFamily="34" charset="0"/>
                <a:cs typeface="Open Sans" panose="020B0606030504020204" pitchFamily="34" charset="0"/>
              </a:rPr>
              <a:t>https://youtu.be/Dn_NP6BFKwg</a:t>
            </a:r>
          </a:p>
        </p:txBody>
      </p:sp>
      <p:sp>
        <p:nvSpPr>
          <p:cNvPr id="16391" name="Textfeld 4">
            <a:extLst>
              <a:ext uri="{FF2B5EF4-FFF2-40B4-BE49-F238E27FC236}">
                <a16:creationId xmlns:a16="http://schemas.microsoft.com/office/drawing/2014/main" id="{1FC4B3A8-64F7-4944-90BC-F91B5C3240ED}"/>
              </a:ext>
            </a:extLst>
          </p:cNvPr>
          <p:cNvSpPr txBox="1">
            <a:spLocks noChangeArrowheads="1"/>
          </p:cNvSpPr>
          <p:nvPr/>
        </p:nvSpPr>
        <p:spPr bwMode="auto">
          <a:xfrm>
            <a:off x="247650" y="2239963"/>
            <a:ext cx="281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a:solidFill>
                  <a:schemeClr val="bg1"/>
                </a:solidFill>
              </a:rPr>
              <a:t>Detmold school of Design</a:t>
            </a:r>
          </a:p>
        </p:txBody>
      </p:sp>
      <p:sp>
        <p:nvSpPr>
          <p:cNvPr id="16392" name="Textfeld 11">
            <a:extLst>
              <a:ext uri="{FF2B5EF4-FFF2-40B4-BE49-F238E27FC236}">
                <a16:creationId xmlns:a16="http://schemas.microsoft.com/office/drawing/2014/main" id="{1A1E0D38-D0B8-4286-966F-0400AC54DC92}"/>
              </a:ext>
            </a:extLst>
          </p:cNvPr>
          <p:cNvSpPr txBox="1">
            <a:spLocks noChangeArrowheads="1"/>
          </p:cNvSpPr>
          <p:nvPr/>
        </p:nvSpPr>
        <p:spPr bwMode="auto">
          <a:xfrm>
            <a:off x="3916363" y="3676650"/>
            <a:ext cx="3233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solidFill>
                  <a:schemeClr val="bg1"/>
                </a:solidFill>
                <a:latin typeface="Open Sans" panose="020B0606030504020204" pitchFamily="34" charset="0"/>
                <a:cs typeface="Open Sans" panose="020B0606030504020204" pitchFamily="34" charset="0"/>
              </a:rPr>
              <a:t>Media Production Faculty</a:t>
            </a:r>
          </a:p>
        </p:txBody>
      </p:sp>
      <p:pic>
        <p:nvPicPr>
          <p:cNvPr id="16393" name="Grafik 1">
            <a:extLst>
              <a:ext uri="{FF2B5EF4-FFF2-40B4-BE49-F238E27FC236}">
                <a16:creationId xmlns:a16="http://schemas.microsoft.com/office/drawing/2014/main" id="{1542F6C7-4868-4213-AFCE-11D641C00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00" y="3575050"/>
            <a:ext cx="33258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feld 11">
            <a:extLst>
              <a:ext uri="{FF2B5EF4-FFF2-40B4-BE49-F238E27FC236}">
                <a16:creationId xmlns:a16="http://schemas.microsoft.com/office/drawing/2014/main" id="{4E18B58A-AA72-410E-A5A7-4920B662EC8D}"/>
              </a:ext>
            </a:extLst>
          </p:cNvPr>
          <p:cNvSpPr txBox="1">
            <a:spLocks noChangeArrowheads="1"/>
          </p:cNvSpPr>
          <p:nvPr/>
        </p:nvSpPr>
        <p:spPr bwMode="auto">
          <a:xfrm>
            <a:off x="7308850" y="3660775"/>
            <a:ext cx="2922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solidFill>
                  <a:schemeClr val="bg1"/>
                </a:solidFill>
                <a:latin typeface="Open Sans" panose="020B0606030504020204" pitchFamily="34" charset="0"/>
                <a:cs typeface="Open Sans" panose="020B0606030504020204" pitchFamily="34" charset="0"/>
              </a:rPr>
              <a:t>Civil Engineering Faculty</a:t>
            </a:r>
          </a:p>
        </p:txBody>
      </p:sp>
      <p:sp>
        <p:nvSpPr>
          <p:cNvPr id="16395" name="Textfeld 15">
            <a:extLst>
              <a:ext uri="{FF2B5EF4-FFF2-40B4-BE49-F238E27FC236}">
                <a16:creationId xmlns:a16="http://schemas.microsoft.com/office/drawing/2014/main" id="{5134A0A1-3DEE-4CDB-937A-CA71EC450C2A}"/>
              </a:ext>
            </a:extLst>
          </p:cNvPr>
          <p:cNvSpPr txBox="1">
            <a:spLocks noChangeArrowheads="1"/>
          </p:cNvSpPr>
          <p:nvPr/>
        </p:nvSpPr>
        <p:spPr bwMode="auto">
          <a:xfrm>
            <a:off x="7170738" y="6246813"/>
            <a:ext cx="298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latin typeface="Open Sans" panose="020B0606030504020204" pitchFamily="34" charset="0"/>
                <a:cs typeface="Open Sans" panose="020B0606030504020204" pitchFamily="34" charset="0"/>
              </a:rPr>
              <a:t>https://www.youtube.com/watch?app=desktop&amp;v=LZSuDviF1Wc</a:t>
            </a:r>
          </a:p>
        </p:txBody>
      </p:sp>
      <p:sp>
        <p:nvSpPr>
          <p:cNvPr id="16396" name="Textfeld 17">
            <a:extLst>
              <a:ext uri="{FF2B5EF4-FFF2-40B4-BE49-F238E27FC236}">
                <a16:creationId xmlns:a16="http://schemas.microsoft.com/office/drawing/2014/main" id="{5DEA05DC-5140-4A5F-A0D4-C07B15424CAA}"/>
              </a:ext>
            </a:extLst>
          </p:cNvPr>
          <p:cNvSpPr txBox="1">
            <a:spLocks noChangeArrowheads="1"/>
          </p:cNvSpPr>
          <p:nvPr/>
        </p:nvSpPr>
        <p:spPr bwMode="auto">
          <a:xfrm>
            <a:off x="495300" y="3687763"/>
            <a:ext cx="307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solidFill>
                  <a:schemeClr val="bg1"/>
                </a:solidFill>
                <a:latin typeface="Open Sans" panose="020B0606030504020204" pitchFamily="34" charset="0"/>
                <a:cs typeface="Open Sans" panose="020B0606030504020204" pitchFamily="34" charset="0"/>
              </a:rPr>
              <a:t>Detmold School for Design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Inhaltsplatzhalter 2">
            <a:extLst>
              <a:ext uri="{FF2B5EF4-FFF2-40B4-BE49-F238E27FC236}">
                <a16:creationId xmlns:a16="http://schemas.microsoft.com/office/drawing/2014/main" id="{681F1EB4-6379-4107-B7C4-C990E14ED001}"/>
              </a:ext>
            </a:extLst>
          </p:cNvPr>
          <p:cNvGraphicFramePr>
            <a:graphicFrameLocks noGrp="1"/>
          </p:cNvGraphicFramePr>
          <p:nvPr>
            <p:ph sz="quarter" idx="10"/>
            <p:extLst>
              <p:ext uri="{D42A27DB-BD31-4B8C-83A1-F6EECF244321}">
                <p14:modId xmlns:p14="http://schemas.microsoft.com/office/powerpoint/2010/main" val="540450653"/>
              </p:ext>
            </p:extLst>
          </p:nvPr>
        </p:nvGraphicFramePr>
        <p:xfrm>
          <a:off x="0" y="0"/>
          <a:ext cx="10688638" cy="8013139"/>
        </p:xfrm>
        <a:graphic>
          <a:graphicData uri="http://schemas.openxmlformats.org/drawingml/2006/table">
            <a:tbl>
              <a:tblPr firstRow="1" bandRow="1">
                <a:tableStyleId>{5C22544A-7EE6-4342-B048-85BDC9FD1C3A}</a:tableStyleId>
              </a:tblPr>
              <a:tblGrid>
                <a:gridCol w="5344319">
                  <a:extLst>
                    <a:ext uri="{9D8B030D-6E8A-4147-A177-3AD203B41FA5}">
                      <a16:colId xmlns:a16="http://schemas.microsoft.com/office/drawing/2014/main" val="20000"/>
                    </a:ext>
                  </a:extLst>
                </a:gridCol>
                <a:gridCol w="5344319">
                  <a:extLst>
                    <a:ext uri="{9D8B030D-6E8A-4147-A177-3AD203B41FA5}">
                      <a16:colId xmlns:a16="http://schemas.microsoft.com/office/drawing/2014/main" val="20001"/>
                    </a:ext>
                  </a:extLst>
                </a:gridCol>
              </a:tblGrid>
              <a:tr h="602317">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Check list: What you have to do after your arrival</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tc>
                  <a:txBody>
                    <a:bodyPr/>
                    <a:lstStyle/>
                    <a:p>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extLst>
                  <a:ext uri="{0D108BD9-81ED-4DB2-BD59-A6C34878D82A}">
                    <a16:rowId xmlns:a16="http://schemas.microsoft.com/office/drawing/2014/main" val="10000"/>
                  </a:ext>
                </a:extLst>
              </a:tr>
              <a:tr h="979519">
                <a:tc>
                  <a:txBody>
                    <a:bodyPr/>
                    <a:lstStyle/>
                    <a:p>
                      <a:r>
                        <a:rPr lang="en-GB" sz="1300" dirty="0">
                          <a:latin typeface="Open Sans" panose="020B0606030504020204" pitchFamily="34" charset="0"/>
                          <a:ea typeface="Open Sans" panose="020B0606030504020204" pitchFamily="34" charset="0"/>
                          <a:cs typeface="Open Sans" panose="020B0606030504020204" pitchFamily="34" charset="0"/>
                        </a:rPr>
                        <a:t>Open or activate</a:t>
                      </a:r>
                      <a:r>
                        <a:rPr lang="en-GB" sz="1300" baseline="0" dirty="0">
                          <a:latin typeface="Open Sans" panose="020B0606030504020204" pitchFamily="34" charset="0"/>
                          <a:ea typeface="Open Sans" panose="020B0606030504020204" pitchFamily="34" charset="0"/>
                          <a:cs typeface="Open Sans" panose="020B0606030504020204" pitchFamily="34" charset="0"/>
                        </a:rPr>
                        <a:t> your</a:t>
                      </a:r>
                      <a:r>
                        <a:rPr lang="en-GB" sz="1300" dirty="0">
                          <a:latin typeface="Open Sans" panose="020B0606030504020204" pitchFamily="34" charset="0"/>
                          <a:ea typeface="Open Sans" panose="020B0606030504020204" pitchFamily="34" charset="0"/>
                          <a:cs typeface="Open Sans" panose="020B0606030504020204" pitchFamily="34" charset="0"/>
                        </a:rPr>
                        <a:t> </a:t>
                      </a:r>
                      <a:r>
                        <a:rPr lang="en-GB" sz="1300" b="1" dirty="0">
                          <a:latin typeface="Open Sans" panose="020B0606030504020204" pitchFamily="34" charset="0"/>
                          <a:ea typeface="Open Sans" panose="020B0606030504020204" pitchFamily="34" charset="0"/>
                          <a:cs typeface="Open Sans" panose="020B0606030504020204" pitchFamily="34" charset="0"/>
                        </a:rPr>
                        <a:t>bank account </a:t>
                      </a:r>
                      <a:endParaRPr lang="de-DE" sz="1300" b="1"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tc>
                  <a:txBody>
                    <a:bodyPr/>
                    <a:lstStyle/>
                    <a:p>
                      <a:r>
                        <a:rPr lang="en-US" sz="1300" dirty="0">
                          <a:latin typeface="Open Sans" panose="020B0606030504020204" pitchFamily="34" charset="0"/>
                          <a:ea typeface="Open Sans" panose="020B0606030504020204" pitchFamily="34" charset="0"/>
                          <a:cs typeface="Open Sans" panose="020B0606030504020204" pitchFamily="34" charset="0"/>
                        </a:rPr>
                        <a:t>Opening a bank account is free of charge for students (up</a:t>
                      </a:r>
                      <a:r>
                        <a:rPr lang="en-US" sz="1300" baseline="0" dirty="0">
                          <a:latin typeface="Open Sans" panose="020B0606030504020204" pitchFamily="34" charset="0"/>
                          <a:ea typeface="Open Sans" panose="020B0606030504020204" pitchFamily="34" charset="0"/>
                          <a:cs typeface="Open Sans" panose="020B0606030504020204" pitchFamily="34" charset="0"/>
                        </a:rPr>
                        <a:t> to 25 or 27 yrs. old)</a:t>
                      </a:r>
                      <a:r>
                        <a:rPr lang="en-US" sz="1300" dirty="0">
                          <a:latin typeface="Open Sans" panose="020B0606030504020204" pitchFamily="34" charset="0"/>
                          <a:ea typeface="Open Sans" panose="020B0606030504020204" pitchFamily="34" charset="0"/>
                          <a:cs typeface="Open Sans" panose="020B0606030504020204" pitchFamily="34" charset="0"/>
                        </a:rPr>
                        <a:t>. A</a:t>
                      </a:r>
                      <a:r>
                        <a:rPr lang="en-US" sz="1300" baseline="0" dirty="0">
                          <a:latin typeface="Open Sans" panose="020B0606030504020204" pitchFamily="34" charset="0"/>
                          <a:ea typeface="Open Sans" panose="020B0606030504020204" pitchFamily="34" charset="0"/>
                          <a:cs typeface="Open Sans" panose="020B0606030504020204" pitchFamily="34" charset="0"/>
                        </a:rPr>
                        <a:t> German bank </a:t>
                      </a:r>
                      <a:r>
                        <a:rPr lang="en-US" sz="1300" dirty="0">
                          <a:latin typeface="Open Sans" panose="020B0606030504020204" pitchFamily="34" charset="0"/>
                          <a:ea typeface="Open Sans" panose="020B0606030504020204" pitchFamily="34" charset="0"/>
                          <a:cs typeface="Open Sans" panose="020B0606030504020204" pitchFamily="34" charset="0"/>
                        </a:rPr>
                        <a:t>account is absolutely necessary for: monthly payments like room rent, health insurance.</a:t>
                      </a:r>
                    </a:p>
                    <a:p>
                      <a:pPr marL="0" marR="0" lvl="0" indent="0" algn="l" defTabSz="801654" rtl="0" eaLnBrk="1" fontAlgn="auto" latinLnBrk="0" hangingPunct="1">
                        <a:lnSpc>
                          <a:spcPct val="100000"/>
                        </a:lnSpc>
                        <a:spcBef>
                          <a:spcPts val="0"/>
                        </a:spcBef>
                        <a:spcAft>
                          <a:spcPts val="0"/>
                        </a:spcAft>
                        <a:buClrTx/>
                        <a:buSzTx/>
                        <a:buFontTx/>
                        <a:buNone/>
                        <a:tabLst/>
                        <a:defRPr/>
                      </a:pPr>
                      <a:r>
                        <a:rPr lang="en-GB" sz="1300" b="1" i="1" dirty="0">
                          <a:latin typeface="Open Sans" panose="020B0606030504020204" pitchFamily="34" charset="0"/>
                          <a:ea typeface="Open Sans" panose="020B0606030504020204" pitchFamily="34" charset="0"/>
                          <a:cs typeface="Open Sans" panose="020B0606030504020204" pitchFamily="34" charset="0"/>
                        </a:rPr>
                        <a:t>Before departing home you need to close the account in person.</a:t>
                      </a:r>
                      <a:endParaRPr lang="en-US"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extLst>
                  <a:ext uri="{0D108BD9-81ED-4DB2-BD59-A6C34878D82A}">
                    <a16:rowId xmlns:a16="http://schemas.microsoft.com/office/drawing/2014/main" val="10001"/>
                  </a:ext>
                </a:extLst>
              </a:tr>
              <a:tr h="579165">
                <a:tc>
                  <a:txBody>
                    <a:bodyPr/>
                    <a:lstStyle/>
                    <a:p>
                      <a:pPr>
                        <a:spcAft>
                          <a:spcPts val="0"/>
                        </a:spcAft>
                        <a:defRPr/>
                      </a:pPr>
                      <a:r>
                        <a:rPr lang="en-GB" sz="1300" dirty="0">
                          <a:latin typeface="Open Sans" panose="020B0606030504020204" pitchFamily="34" charset="0"/>
                          <a:ea typeface="Open Sans" panose="020B0606030504020204" pitchFamily="34" charset="0"/>
                          <a:cs typeface="Open Sans" panose="020B0606030504020204" pitchFamily="34" charset="0"/>
                        </a:rPr>
                        <a:t>Transfer the semester fee of </a:t>
                      </a:r>
                      <a:r>
                        <a:rPr lang="de-DE" sz="1300" b="1" dirty="0">
                          <a:latin typeface="Open Sans" panose="020B0606030504020204" pitchFamily="34" charset="0"/>
                          <a:ea typeface="Open Sans" panose="020B0606030504020204" pitchFamily="34" charset="0"/>
                          <a:cs typeface="Open Sans" panose="020B0606030504020204" pitchFamily="34" charset="0"/>
                        </a:rPr>
                        <a:t>334,80 </a:t>
                      </a:r>
                      <a:r>
                        <a:rPr lang="en-GB" sz="1300" b="1" dirty="0">
                          <a:latin typeface="Open Sans" panose="020B0606030504020204" pitchFamily="34" charset="0"/>
                          <a:ea typeface="Open Sans" panose="020B0606030504020204" pitchFamily="34" charset="0"/>
                          <a:cs typeface="Open Sans" panose="020B0606030504020204" pitchFamily="34" charset="0"/>
                        </a:rPr>
                        <a:t>€</a:t>
                      </a:r>
                      <a:endParaRPr lang="en-GB" sz="1300" b="1" baseline="0" dirty="0">
                        <a:latin typeface="Open Sans" panose="020B0606030504020204" pitchFamily="34" charset="0"/>
                        <a:ea typeface="Open Sans" panose="020B0606030504020204" pitchFamily="34" charset="0"/>
                        <a:cs typeface="Open Sans" panose="020B0606030504020204" pitchFamily="34" charset="0"/>
                      </a:endParaRPr>
                    </a:p>
                    <a:p>
                      <a:pPr>
                        <a:spcAft>
                          <a:spcPts val="0"/>
                        </a:spcAft>
                        <a:defRPr/>
                      </a:pPr>
                      <a:r>
                        <a:rPr lang="en-GB" sz="1300" b="1" baseline="0" dirty="0">
                          <a:latin typeface="Open Sans" panose="020B0606030504020204" pitchFamily="34" charset="0"/>
                          <a:ea typeface="Open Sans" panose="020B0606030504020204" pitchFamily="34" charset="0"/>
                          <a:cs typeface="Open Sans" panose="020B0606030504020204" pitchFamily="34" charset="0"/>
                        </a:rPr>
                        <a:t>if not yet transferred</a:t>
                      </a:r>
                      <a:endParaRPr lang="de-DE"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tc>
                  <a:txBody>
                    <a:bodyPr/>
                    <a:lstStyle/>
                    <a:p>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If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you</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transfer</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the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amount</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from</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abroad</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be</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sure</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to</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include</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the</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transfer</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fee</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for</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your</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de-DE" sz="13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bank</a:t>
                      </a:r>
                      <a:r>
                        <a:rPr lang="de-DE" sz="13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p>
                  </a:txBody>
                  <a:tcPr marL="91456" marR="91456" marT="45721" marB="45721"/>
                </a:tc>
                <a:extLst>
                  <a:ext uri="{0D108BD9-81ED-4DB2-BD59-A6C34878D82A}">
                    <a16:rowId xmlns:a16="http://schemas.microsoft.com/office/drawing/2014/main" val="10002"/>
                  </a:ext>
                </a:extLst>
              </a:tr>
              <a:tr h="685854">
                <a:tc>
                  <a:txBody>
                    <a:bodyPr/>
                    <a:lstStyle/>
                    <a:p>
                      <a:r>
                        <a:rPr lang="en-US" sz="1300" b="1" dirty="0">
                          <a:latin typeface="Open Sans" panose="020B0606030504020204" pitchFamily="34" charset="0"/>
                          <a:ea typeface="Open Sans" panose="020B0606030504020204" pitchFamily="34" charset="0"/>
                          <a:cs typeface="Open Sans" panose="020B0606030504020204" pitchFamily="34" charset="0"/>
                        </a:rPr>
                        <a:t>Enrolment</a:t>
                      </a:r>
                      <a:r>
                        <a:rPr lang="en-US" sz="1300" baseline="0" dirty="0">
                          <a:latin typeface="Open Sans" panose="020B0606030504020204" pitchFamily="34" charset="0"/>
                          <a:ea typeface="Open Sans" panose="020B0606030504020204" pitchFamily="34" charset="0"/>
                          <a:cs typeface="Open Sans" panose="020B0606030504020204" pitchFamily="34" charset="0"/>
                        </a:rPr>
                        <a:t> if not yet done.</a:t>
                      </a:r>
                      <a:endParaRPr lang="de-DE"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tc>
                  <a:txBody>
                    <a:bodyPr/>
                    <a:lstStyle/>
                    <a:p>
                      <a:r>
                        <a:rPr lang="en-US" sz="1300" dirty="0">
                          <a:latin typeface="Open Sans" panose="020B0606030504020204" pitchFamily="34" charset="0"/>
                          <a:ea typeface="Open Sans" panose="020B0606030504020204" pitchFamily="34" charset="0"/>
                          <a:cs typeface="Open Sans" panose="020B0606030504020204" pitchFamily="34" charset="0"/>
                        </a:rPr>
                        <a:t>The enrolment fee includes our so-called semester ticket which you can use for free public transport in Germany.</a:t>
                      </a:r>
                      <a:endParaRPr lang="de-DE"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extLst>
                  <a:ext uri="{0D108BD9-81ED-4DB2-BD59-A6C34878D82A}">
                    <a16:rowId xmlns:a16="http://schemas.microsoft.com/office/drawing/2014/main" val="10003"/>
                  </a:ext>
                </a:extLst>
              </a:tr>
              <a:tr h="487682">
                <a:tc>
                  <a:txBody>
                    <a:bodyPr/>
                    <a:lstStyle/>
                    <a:p>
                      <a:r>
                        <a:rPr lang="en-US" sz="1300" dirty="0">
                          <a:latin typeface="Open Sans" panose="020B0606030504020204" pitchFamily="34" charset="0"/>
                          <a:ea typeface="Open Sans" panose="020B0606030504020204" pitchFamily="34" charset="0"/>
                          <a:cs typeface="Open Sans" panose="020B0606030504020204" pitchFamily="34" charset="0"/>
                        </a:rPr>
                        <a:t>German public health insurance</a:t>
                      </a:r>
                      <a:endParaRPr lang="de-DE"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tc>
                  <a:txBody>
                    <a:bodyPr/>
                    <a:lstStyle/>
                    <a:p>
                      <a:pPr marL="0" marR="0" lvl="0" indent="0" algn="l" defTabSz="801654" rtl="0" eaLnBrk="1" fontAlgn="auto" latinLnBrk="0" hangingPunct="1">
                        <a:lnSpc>
                          <a:spcPct val="100000"/>
                        </a:lnSpc>
                        <a:spcBef>
                          <a:spcPts val="0"/>
                        </a:spcBef>
                        <a:spcAft>
                          <a:spcPts val="0"/>
                        </a:spcAft>
                        <a:buClrTx/>
                        <a:buSzTx/>
                        <a:buFontTx/>
                        <a:buNone/>
                        <a:tabLst/>
                        <a:defRPr/>
                      </a:pPr>
                      <a:r>
                        <a:rPr lang="en-US" sz="1300" dirty="0">
                          <a:latin typeface="Open Sans" panose="020B0606030504020204" pitchFamily="34" charset="0"/>
                          <a:ea typeface="Open Sans" panose="020B0606030504020204" pitchFamily="34" charset="0"/>
                          <a:cs typeface="Open Sans" panose="020B0606030504020204" pitchFamily="34" charset="0"/>
                        </a:rPr>
                        <a:t>Mandatory for studying at German universities for student under 30. The monthly fee is</a:t>
                      </a:r>
                      <a:r>
                        <a:rPr lang="en-US" sz="1300" baseline="0" dirty="0">
                          <a:latin typeface="Open Sans" panose="020B0606030504020204" pitchFamily="34" charset="0"/>
                          <a:ea typeface="Open Sans" panose="020B0606030504020204" pitchFamily="34" charset="0"/>
                          <a:cs typeface="Open Sans" panose="020B0606030504020204" pitchFamily="34" charset="0"/>
                        </a:rPr>
                        <a:t> </a:t>
                      </a:r>
                      <a:r>
                        <a:rPr lang="en-US" sz="1300" dirty="0">
                          <a:latin typeface="Open Sans" panose="020B0606030504020204" pitchFamily="34" charset="0"/>
                          <a:ea typeface="Open Sans" panose="020B0606030504020204" pitchFamily="34" charset="0"/>
                          <a:cs typeface="Open Sans" panose="020B0606030504020204" pitchFamily="34" charset="0"/>
                        </a:rPr>
                        <a:t>approx. 110,- €.</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extLst>
                  <a:ext uri="{0D108BD9-81ED-4DB2-BD59-A6C34878D82A}">
                    <a16:rowId xmlns:a16="http://schemas.microsoft.com/office/drawing/2014/main" val="10004"/>
                  </a:ext>
                </a:extLst>
              </a:tr>
              <a:tr h="1523933">
                <a:tc>
                  <a:txBody>
                    <a:bodyPr/>
                    <a:lstStyle/>
                    <a:p>
                      <a:pPr marL="0" marR="0" lvl="0" indent="0" algn="l" defTabSz="801654" rtl="0" eaLnBrk="1" fontAlgn="auto" latinLnBrk="0" hangingPunct="1">
                        <a:lnSpc>
                          <a:spcPct val="100000"/>
                        </a:lnSpc>
                        <a:spcBef>
                          <a:spcPts val="0"/>
                        </a:spcBef>
                        <a:spcAft>
                          <a:spcPts val="0"/>
                        </a:spcAft>
                        <a:buClrTx/>
                        <a:buSzTx/>
                        <a:buFontTx/>
                        <a:buNone/>
                        <a:tabLst/>
                        <a:defRPr/>
                      </a:pPr>
                      <a:r>
                        <a:rPr lang="en-US" sz="1300" b="1" dirty="0">
                          <a:latin typeface="Open Sans" panose="020B0606030504020204" pitchFamily="34" charset="0"/>
                          <a:ea typeface="Open Sans" panose="020B0606030504020204" pitchFamily="34" charset="0"/>
                          <a:cs typeface="Open Sans" panose="020B0606030504020204" pitchFamily="34" charset="0"/>
                        </a:rPr>
                        <a:t>Register</a:t>
                      </a:r>
                      <a:r>
                        <a:rPr lang="en-US" sz="1300" dirty="0">
                          <a:latin typeface="Open Sans" panose="020B0606030504020204" pitchFamily="34" charset="0"/>
                          <a:ea typeface="Open Sans" panose="020B0606030504020204" pitchFamily="34" charset="0"/>
                          <a:cs typeface="Open Sans" panose="020B0606030504020204" pitchFamily="34" charset="0"/>
                        </a:rPr>
                        <a:t> at the Town Hall of the city your living in</a:t>
                      </a:r>
                    </a:p>
                    <a:p>
                      <a:pPr marL="0" marR="0" lvl="0" indent="0" algn="l" defTabSz="801654" rtl="0" eaLnBrk="1" fontAlgn="auto" latinLnBrk="0" hangingPunct="1">
                        <a:lnSpc>
                          <a:spcPct val="100000"/>
                        </a:lnSpc>
                        <a:spcBef>
                          <a:spcPts val="0"/>
                        </a:spcBef>
                        <a:spcAft>
                          <a:spcPts val="0"/>
                        </a:spcAft>
                        <a:buClrTx/>
                        <a:buSzTx/>
                        <a:buFontTx/>
                        <a:buNone/>
                        <a:tabLst/>
                        <a:defRPr/>
                      </a:pPr>
                      <a:endParaRPr lang="en-US" sz="13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r>
                        <a:rPr lang="de-DE" sz="1300" dirty="0" err="1">
                          <a:latin typeface="Open Sans" panose="020B0606030504020204" pitchFamily="34" charset="0"/>
                          <a:ea typeface="Open Sans" panose="020B0606030504020204" pitchFamily="34" charset="0"/>
                          <a:cs typeface="Open Sans" panose="020B0606030504020204" pitchFamily="34" charset="0"/>
                        </a:rPr>
                        <a:t>Appointement</a:t>
                      </a:r>
                      <a:r>
                        <a:rPr lang="de-DE" sz="1300" dirty="0">
                          <a:latin typeface="Open Sans" panose="020B0606030504020204" pitchFamily="34" charset="0"/>
                          <a:ea typeface="Open Sans" panose="020B0606030504020204" pitchFamily="34" charset="0"/>
                          <a:cs typeface="Open Sans" panose="020B0606030504020204" pitchFamily="34" charset="0"/>
                        </a:rPr>
                        <a:t> </a:t>
                      </a:r>
                      <a:r>
                        <a:rPr lang="de-DE" sz="1300" dirty="0" err="1">
                          <a:latin typeface="Open Sans" panose="020B0606030504020204" pitchFamily="34" charset="0"/>
                          <a:ea typeface="Open Sans" panose="020B0606030504020204" pitchFamily="34" charset="0"/>
                          <a:cs typeface="Open Sans" panose="020B0606030504020204" pitchFamily="34" charset="0"/>
                        </a:rPr>
                        <a:t>for</a:t>
                      </a:r>
                      <a:r>
                        <a:rPr lang="de-DE" sz="1300" dirty="0">
                          <a:latin typeface="Open Sans" panose="020B0606030504020204" pitchFamily="34" charset="0"/>
                          <a:ea typeface="Open Sans" panose="020B0606030504020204" pitchFamily="34" charset="0"/>
                          <a:cs typeface="Open Sans" panose="020B0606030504020204" pitchFamily="34" charset="0"/>
                        </a:rPr>
                        <a:t> Detmold </a:t>
                      </a:r>
                      <a:r>
                        <a:rPr lang="de-DE" sz="1300" dirty="0" err="1">
                          <a:latin typeface="Open Sans" panose="020B0606030504020204" pitchFamily="34" charset="0"/>
                          <a:ea typeface="Open Sans" panose="020B0606030504020204" pitchFamily="34" charset="0"/>
                          <a:cs typeface="Open Sans" panose="020B0606030504020204" pitchFamily="34" charset="0"/>
                        </a:rPr>
                        <a:t>city</a:t>
                      </a:r>
                      <a:r>
                        <a:rPr lang="de-DE" sz="1300" dirty="0">
                          <a:latin typeface="Open Sans" panose="020B0606030504020204" pitchFamily="34" charset="0"/>
                          <a:ea typeface="Open Sans" panose="020B0606030504020204" pitchFamily="34" charset="0"/>
                          <a:cs typeface="Open Sans" panose="020B0606030504020204" pitchFamily="34" charset="0"/>
                        </a:rPr>
                        <a:t> Hall </a:t>
                      </a:r>
                      <a:r>
                        <a:rPr lang="de-DE" sz="1300" dirty="0" err="1">
                          <a:latin typeface="Open Sans" panose="020B0606030504020204" pitchFamily="34" charset="0"/>
                          <a:ea typeface="Open Sans" panose="020B0606030504020204" pitchFamily="34" charset="0"/>
                          <a:cs typeface="Open Sans" panose="020B0606030504020204" pitchFamily="34" charset="0"/>
                        </a:rPr>
                        <a:t>here</a:t>
                      </a:r>
                      <a:r>
                        <a:rPr lang="de-DE" sz="1300" dirty="0">
                          <a:latin typeface="Open Sans" panose="020B0606030504020204" pitchFamily="34" charset="0"/>
                          <a:ea typeface="Open Sans" panose="020B0606030504020204" pitchFamily="34" charset="0"/>
                          <a:cs typeface="Open Sans" panose="020B0606030504020204" pitchFamily="34" charset="0"/>
                        </a:rPr>
                        <a:t>: </a:t>
                      </a:r>
                      <a:r>
                        <a:rPr lang="de-DE" sz="1300" dirty="0">
                          <a:latin typeface="Open Sans" panose="020B0606030504020204" pitchFamily="34" charset="0"/>
                          <a:ea typeface="Open Sans" panose="020B0606030504020204" pitchFamily="34" charset="0"/>
                          <a:cs typeface="Open Sans" panose="020B0606030504020204" pitchFamily="34" charset="0"/>
                          <a:hlinkClick r:id="rId2"/>
                        </a:rPr>
                        <a:t>https://timeacle.com/booking/company/stadt-detmold/branch/stadt-detmold/queue/burgerberatung/summary</a:t>
                      </a:r>
                      <a:endParaRPr lang="de-DE" sz="13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endParaRPr lang="de-DE" sz="13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dirty="0">
                          <a:solidFill>
                            <a:srgbClr val="CD0035"/>
                          </a:solidFill>
                          <a:latin typeface="Open Sans" panose="020B0606030504020204" pitchFamily="34" charset="0"/>
                          <a:ea typeface="Open Sans" panose="020B0606030504020204" pitchFamily="34" charset="0"/>
                          <a:cs typeface="Open Sans" panose="020B0606030504020204" pitchFamily="34" charset="0"/>
                        </a:rPr>
                        <a:t>Important: When you leave Germany: don’t forget to deregister!!!</a:t>
                      </a:r>
                      <a:r>
                        <a:rPr lang="en-US" sz="1300" dirty="0">
                          <a:latin typeface="Open Sans" panose="020B0606030504020204" pitchFamily="34" charset="0"/>
                          <a:ea typeface="Open Sans" panose="020B0606030504020204" pitchFamily="34" charset="0"/>
                          <a:cs typeface="Open Sans" panose="020B0606030504020204" pitchFamily="34" charset="0"/>
                        </a:rPr>
                        <a:t> </a:t>
                      </a:r>
                      <a:endParaRPr lang="de-DE"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tc>
                  <a:txBody>
                    <a:bodyPr/>
                    <a:lstStyle/>
                    <a:p>
                      <a:r>
                        <a:rPr lang="en-US" sz="1300" dirty="0">
                          <a:latin typeface="Open Sans" panose="020B0606030504020204" pitchFamily="34" charset="0"/>
                          <a:ea typeface="Open Sans" panose="020B0606030504020204" pitchFamily="34" charset="0"/>
                          <a:cs typeface="Open Sans" panose="020B0606030504020204" pitchFamily="34" charset="0"/>
                        </a:rPr>
                        <a:t>To the appointment you need to bring: </a:t>
                      </a:r>
                    </a:p>
                    <a:p>
                      <a:pPr marL="285750" indent="-285750">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Passport</a:t>
                      </a:r>
                    </a:p>
                    <a:p>
                      <a:pPr marL="285750" indent="-285750">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Visa </a:t>
                      </a:r>
                    </a:p>
                    <a:p>
                      <a:pPr marL="285750" indent="-285750">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The “</a:t>
                      </a:r>
                      <a:r>
                        <a:rPr lang="en-US" sz="1300" dirty="0" err="1">
                          <a:latin typeface="Open Sans" panose="020B0606030504020204" pitchFamily="34" charset="0"/>
                          <a:ea typeface="Open Sans" panose="020B0606030504020204" pitchFamily="34" charset="0"/>
                          <a:cs typeface="Open Sans" panose="020B0606030504020204" pitchFamily="34" charset="0"/>
                        </a:rPr>
                        <a:t>Wohnungsgeberbestätigung</a:t>
                      </a:r>
                      <a:r>
                        <a:rPr lang="en-US" sz="1300" dirty="0">
                          <a:latin typeface="Open Sans" panose="020B0606030504020204" pitchFamily="34" charset="0"/>
                          <a:ea typeface="Open Sans" panose="020B0606030504020204" pitchFamily="34" charset="0"/>
                          <a:cs typeface="Open Sans" panose="020B0606030504020204" pitchFamily="34" charset="0"/>
                        </a:rPr>
                        <a:t>” (can be fulfilled online by your Landlord</a:t>
                      </a:r>
                    </a:p>
                    <a:p>
                      <a:r>
                        <a:rPr lang="en-US" sz="1400" b="1" dirty="0">
                          <a:latin typeface="Open Sans" panose="020B0606030504020204" pitchFamily="34" charset="0"/>
                          <a:ea typeface="Open Sans" panose="020B0606030504020204" pitchFamily="34" charset="0"/>
                          <a:cs typeface="Open Sans" panose="020B0606030504020204" pitchFamily="34" charset="0"/>
                        </a:rPr>
                        <a:t>Where: </a:t>
                      </a:r>
                      <a:r>
                        <a:rPr lang="en-US" sz="1400" dirty="0">
                          <a:latin typeface="Open Sans" panose="020B0606030504020204" pitchFamily="34" charset="0"/>
                          <a:ea typeface="Open Sans" panose="020B0606030504020204" pitchFamily="34" charset="0"/>
                          <a:cs typeface="Open Sans" panose="020B0606030504020204" pitchFamily="34" charset="0"/>
                        </a:rPr>
                        <a:t>Detmold: </a:t>
                      </a:r>
                      <a:r>
                        <a:rPr lang="en-US" sz="1400" dirty="0" err="1">
                          <a:latin typeface="Open Sans" panose="020B0606030504020204" pitchFamily="34" charset="0"/>
                          <a:ea typeface="Open Sans" panose="020B0606030504020204" pitchFamily="34" charset="0"/>
                          <a:cs typeface="Open Sans" panose="020B0606030504020204" pitchFamily="34" charset="0"/>
                        </a:rPr>
                        <a:t>Bürgerberatung</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Paulinen</a:t>
                      </a:r>
                      <a:r>
                        <a:rPr lang="en-US" sz="1400" baseline="0" dirty="0" err="1">
                          <a:latin typeface="Open Sans" panose="020B0606030504020204" pitchFamily="34" charset="0"/>
                          <a:ea typeface="Open Sans" panose="020B0606030504020204" pitchFamily="34" charset="0"/>
                          <a:cs typeface="Open Sans" panose="020B0606030504020204" pitchFamily="34" charset="0"/>
                        </a:rPr>
                        <a:t>straße</a:t>
                      </a:r>
                      <a:r>
                        <a:rPr lang="en-US" sz="1400" baseline="0" dirty="0">
                          <a:latin typeface="Open Sans" panose="020B0606030504020204" pitchFamily="34" charset="0"/>
                          <a:ea typeface="Open Sans" panose="020B0606030504020204" pitchFamily="34" charset="0"/>
                          <a:cs typeface="Open Sans" panose="020B0606030504020204" pitchFamily="34" charset="0"/>
                        </a:rPr>
                        <a:t> 25</a:t>
                      </a:r>
                    </a:p>
                    <a:p>
                      <a:r>
                        <a:rPr lang="en-US" sz="1400" baseline="0" dirty="0">
                          <a:solidFill>
                            <a:srgbClr val="C00000"/>
                          </a:solidFill>
                          <a:latin typeface="Open Sans" panose="020B0606030504020204" pitchFamily="34" charset="0"/>
                          <a:ea typeface="Open Sans" panose="020B0606030504020204" pitchFamily="34" charset="0"/>
                          <a:cs typeface="Open Sans" panose="020B0606030504020204" pitchFamily="34" charset="0"/>
                        </a:rPr>
                        <a:t>Wednesday without appointments</a:t>
                      </a:r>
                      <a:endParaRPr lang="de-DE" sz="14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extLst>
                  <a:ext uri="{0D108BD9-81ED-4DB2-BD59-A6C34878D82A}">
                    <a16:rowId xmlns:a16="http://schemas.microsoft.com/office/drawing/2014/main" val="10005"/>
                  </a:ext>
                </a:extLst>
              </a:tr>
              <a:tr h="1584890">
                <a:tc>
                  <a:txBody>
                    <a:bodyPr/>
                    <a:lstStyle/>
                    <a:p>
                      <a:pPr lvl="0"/>
                      <a:r>
                        <a:rPr lang="en-US" sz="1300" b="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Apply for your Electronic Residence Permit (only for NON EU Students)</a:t>
                      </a:r>
                      <a:br>
                        <a:rPr lang="en-US" sz="1300" b="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br>
                      <a:endParaRPr lang="de-DE"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300" b="1"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Immigration Service City of Detmold </a:t>
                      </a:r>
                      <a:r>
                        <a:rPr lang="en-GB" sz="1300" dirty="0">
                          <a:solidFill>
                            <a:srgbClr val="FF0000"/>
                          </a:solidFill>
                          <a:latin typeface="Open Sans" panose="020B0606030504020204" pitchFamily="34" charset="0"/>
                          <a:ea typeface="Open Sans" panose="020B0606030504020204" pitchFamily="34" charset="0"/>
                          <a:cs typeface="Open Sans" panose="020B0606030504020204" pitchFamily="34" charset="0"/>
                          <a:hlinkClick r:id="rId3"/>
                        </a:rPr>
                        <a:t>auslaenderbehoerde@detmold.de</a:t>
                      </a:r>
                      <a:endParaRPr lang="en-GB" sz="13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b="1"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or Kreis Lippe</a:t>
                      </a:r>
                    </a:p>
                    <a:p>
                      <a:pPr marL="0" marR="0" lvl="0" indent="0" algn="l" defTabSz="801654" rtl="0" eaLnBrk="1" fontAlgn="auto" latinLnBrk="0" hangingPunct="1">
                        <a:lnSpc>
                          <a:spcPct val="100000"/>
                        </a:lnSpc>
                        <a:spcBef>
                          <a:spcPts val="0"/>
                        </a:spcBef>
                        <a:spcAft>
                          <a:spcPts val="0"/>
                        </a:spcAft>
                        <a:buClrTx/>
                        <a:buSzTx/>
                        <a:buFontTx/>
                        <a:buNone/>
                        <a:tabLst/>
                        <a:defRPr/>
                      </a:pPr>
                      <a:r>
                        <a:rPr lang="de-DE" sz="13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hlinkClick r:id="rId4"/>
                        </a:rPr>
                        <a:t>auslaenderamt@kreis-lippe.de</a:t>
                      </a:r>
                      <a:endParaRPr lang="de-DE" sz="1300" b="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dirty="0">
                          <a:solidFill>
                            <a:srgbClr val="CD0035"/>
                          </a:solidFill>
                          <a:latin typeface="Open Sans" panose="020B0606030504020204" pitchFamily="34" charset="0"/>
                          <a:ea typeface="Open Sans" panose="020B0606030504020204" pitchFamily="34" charset="0"/>
                          <a:cs typeface="Open Sans" panose="020B0606030504020204" pitchFamily="34" charset="0"/>
                        </a:rPr>
                        <a:t>Important: When you leave Germany: don’t forget to deregister!!!</a:t>
                      </a:r>
                      <a:r>
                        <a:rPr lang="en-US" sz="1300" dirty="0">
                          <a:latin typeface="Open Sans" panose="020B0606030504020204" pitchFamily="34" charset="0"/>
                          <a:ea typeface="Open Sans" panose="020B0606030504020204" pitchFamily="34" charset="0"/>
                          <a:cs typeface="Open Sans" panose="020B0606030504020204" pitchFamily="34" charset="0"/>
                        </a:rPr>
                        <a:t> </a:t>
                      </a:r>
                    </a:p>
                  </a:txBody>
                  <a:tcPr marL="91456" marR="91456" marT="45721" marB="45721"/>
                </a:tc>
                <a:tc>
                  <a:txBody>
                    <a:bodyPr/>
                    <a:lstStyle/>
                    <a:p>
                      <a:r>
                        <a:rPr lang="en-US" sz="1300" b="0" dirty="0">
                          <a:latin typeface="Open Sans" panose="020B0606030504020204" pitchFamily="34" charset="0"/>
                          <a:ea typeface="Open Sans" panose="020B0606030504020204" pitchFamily="34" charset="0"/>
                          <a:cs typeface="Open Sans" panose="020B0606030504020204" pitchFamily="34" charset="0"/>
                        </a:rPr>
                        <a:t>You need to bring: </a:t>
                      </a:r>
                    </a:p>
                    <a:p>
                      <a:pPr marL="285750" indent="-285750">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Admission letter TH OWL, Student Card</a:t>
                      </a:r>
                      <a:endParaRPr lang="en-US" sz="1300" baseline="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Passport + 1 photo</a:t>
                      </a:r>
                    </a:p>
                    <a:p>
                      <a:pPr marL="285750" indent="-285750">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Certificate of registration in your City</a:t>
                      </a:r>
                    </a:p>
                    <a:p>
                      <a:pPr marL="285750" indent="-285750">
                        <a:buFont typeface="Arial" panose="020B0604020202020204" pitchFamily="34" charset="0"/>
                        <a:buChar char="•"/>
                      </a:pPr>
                      <a:r>
                        <a:rPr lang="en-US" sz="1300" dirty="0">
                          <a:latin typeface="Open Sans" panose="020B0606030504020204" pitchFamily="34" charset="0"/>
                          <a:ea typeface="Open Sans" panose="020B0606030504020204" pitchFamily="34" charset="0"/>
                          <a:cs typeface="Open Sans" panose="020B0606030504020204" pitchFamily="34" charset="0"/>
                        </a:rPr>
                        <a:t> Rental contract, proof of health insurance, proof of being able to finance your studies (bank statements/blocked account)</a:t>
                      </a:r>
                    </a:p>
                    <a:p>
                      <a:pPr marL="285750" indent="-285750">
                        <a:buFont typeface="Arial" panose="020B0604020202020204" pitchFamily="34" charset="0"/>
                        <a:buChar char="•"/>
                      </a:pPr>
                      <a:r>
                        <a:rPr lang="en-US" sz="1300" b="1" dirty="0">
                          <a:latin typeface="Open Sans" panose="020B0606030504020204" pitchFamily="34" charset="0"/>
                          <a:ea typeface="Open Sans" panose="020B0606030504020204" pitchFamily="34" charset="0"/>
                          <a:cs typeface="Open Sans" panose="020B0606030504020204" pitchFamily="34" charset="0"/>
                        </a:rPr>
                        <a:t>fees: 100,- €  in cash</a:t>
                      </a:r>
                      <a:endParaRPr lang="de-DE" sz="1300" b="1"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extLst>
                  <a:ext uri="{0D108BD9-81ED-4DB2-BD59-A6C34878D82A}">
                    <a16:rowId xmlns:a16="http://schemas.microsoft.com/office/drawing/2014/main" val="10006"/>
                  </a:ext>
                </a:extLst>
              </a:tr>
              <a:tr h="1478267">
                <a:tc>
                  <a:txBody>
                    <a:bodyPr/>
                    <a:lstStyle/>
                    <a:p>
                      <a:pPr marL="0" marR="0" lvl="0" indent="0" algn="l" defTabSz="801654" rtl="0" eaLnBrk="1" fontAlgn="auto" latinLnBrk="0" hangingPunct="1">
                        <a:lnSpc>
                          <a:spcPct val="100000"/>
                        </a:lnSpc>
                        <a:spcBef>
                          <a:spcPts val="0"/>
                        </a:spcBef>
                        <a:spcAft>
                          <a:spcPts val="0"/>
                        </a:spcAft>
                        <a:buClrTx/>
                        <a:buSzTx/>
                        <a:buFontTx/>
                        <a:buNone/>
                        <a:tabLst/>
                        <a:defRPr/>
                      </a:pPr>
                      <a:r>
                        <a:rPr lang="de-DE" sz="1300" dirty="0">
                          <a:latin typeface="Open Sans" panose="020B0606030504020204" pitchFamily="34" charset="0"/>
                          <a:ea typeface="Open Sans" panose="020B0606030504020204" pitchFamily="34" charset="0"/>
                          <a:cs typeface="Open Sans" panose="020B0606030504020204" pitchFamily="34" charset="0"/>
                        </a:rPr>
                        <a:t>Download </a:t>
                      </a:r>
                      <a:r>
                        <a:rPr lang="de-DE" sz="1300" dirty="0" err="1">
                          <a:latin typeface="Open Sans" panose="020B0606030504020204" pitchFamily="34" charset="0"/>
                          <a:ea typeface="Open Sans" panose="020B0606030504020204" pitchFamily="34" charset="0"/>
                          <a:cs typeface="Open Sans" panose="020B0606030504020204" pitchFamily="34" charset="0"/>
                        </a:rPr>
                        <a:t>your</a:t>
                      </a:r>
                      <a:r>
                        <a:rPr lang="de-DE" sz="1300" dirty="0">
                          <a:latin typeface="Open Sans" panose="020B0606030504020204" pitchFamily="34" charset="0"/>
                          <a:ea typeface="Open Sans" panose="020B0606030504020204" pitchFamily="34" charset="0"/>
                          <a:cs typeface="Open Sans" panose="020B0606030504020204" pitchFamily="34" charset="0"/>
                        </a:rPr>
                        <a:t> </a:t>
                      </a:r>
                      <a:r>
                        <a:rPr lang="de-DE" sz="1300" dirty="0" err="1">
                          <a:latin typeface="Open Sans" panose="020B0606030504020204" pitchFamily="34" charset="0"/>
                          <a:ea typeface="Open Sans" panose="020B0606030504020204" pitchFamily="34" charset="0"/>
                          <a:cs typeface="Open Sans" panose="020B0606030504020204" pitchFamily="34" charset="0"/>
                        </a:rPr>
                        <a:t>semester</a:t>
                      </a:r>
                      <a:r>
                        <a:rPr lang="de-DE" sz="1300" baseline="0" dirty="0">
                          <a:latin typeface="Open Sans" panose="020B0606030504020204" pitchFamily="34" charset="0"/>
                          <a:ea typeface="Open Sans" panose="020B0606030504020204" pitchFamily="34" charset="0"/>
                          <a:cs typeface="Open Sans" panose="020B0606030504020204" pitchFamily="34" charset="0"/>
                        </a:rPr>
                        <a:t> ticket</a:t>
                      </a: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dirty="0">
                          <a:latin typeface="Open Sans" panose="020B0606030504020204" pitchFamily="34" charset="0"/>
                          <a:ea typeface="Open Sans" panose="020B0606030504020204" pitchFamily="34" charset="0"/>
                          <a:cs typeface="Open Sans" panose="020B0606030504020204" pitchFamily="34" charset="0"/>
                        </a:rPr>
                        <a:t>How to get your semester ticket ?</a:t>
                      </a:r>
                      <a:br>
                        <a:rPr lang="en-US" sz="1300" dirty="0">
                          <a:latin typeface="Open Sans" panose="020B0606030504020204" pitchFamily="34" charset="0"/>
                          <a:ea typeface="Open Sans" panose="020B0606030504020204" pitchFamily="34" charset="0"/>
                          <a:cs typeface="Open Sans" panose="020B0606030504020204" pitchFamily="34" charset="0"/>
                        </a:rPr>
                      </a:br>
                      <a:endParaRPr lang="en-US" sz="13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dirty="0">
                          <a:latin typeface="Open Sans" panose="020B0606030504020204" pitchFamily="34" charset="0"/>
                          <a:ea typeface="Open Sans" panose="020B0606030504020204" pitchFamily="34" charset="0"/>
                          <a:cs typeface="Open Sans" panose="020B0606030504020204" pitchFamily="34" charset="0"/>
                          <a:hlinkClick r:id="rId5"/>
                        </a:rPr>
                        <a:t>https://www.th-owl.de/skim/dokumentation/semesterticket/</a:t>
                      </a:r>
                      <a:endParaRPr lang="en-US" sz="13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endParaRPr lang="en-US"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tc>
                  <a:txBody>
                    <a:bodyPr/>
                    <a:lstStyle/>
                    <a:p>
                      <a:r>
                        <a:rPr lang="en-US" sz="1300" dirty="0">
                          <a:latin typeface="Open Sans" panose="020B0606030504020204" pitchFamily="34" charset="0"/>
                          <a:ea typeface="Open Sans" panose="020B0606030504020204" pitchFamily="34" charset="0"/>
                          <a:cs typeface="Open Sans" panose="020B0606030504020204" pitchFamily="34" charset="0"/>
                        </a:rPr>
                        <a:t>The Germany Semester Ticket is available to students in OWL via the </a:t>
                      </a:r>
                      <a:r>
                        <a:rPr lang="en-US" sz="1300" dirty="0" err="1">
                          <a:latin typeface="Open Sans" panose="020B0606030504020204" pitchFamily="34" charset="0"/>
                          <a:ea typeface="Open Sans" panose="020B0606030504020204" pitchFamily="34" charset="0"/>
                          <a:cs typeface="Open Sans" panose="020B0606030504020204" pitchFamily="34" charset="0"/>
                        </a:rPr>
                        <a:t>OWLmobil</a:t>
                      </a:r>
                      <a:r>
                        <a:rPr lang="en-US" sz="1300" dirty="0">
                          <a:latin typeface="Open Sans" panose="020B0606030504020204" pitchFamily="34" charset="0"/>
                          <a:ea typeface="Open Sans" panose="020B0606030504020204" pitchFamily="34" charset="0"/>
                          <a:cs typeface="Open Sans" panose="020B0606030504020204" pitchFamily="34" charset="0"/>
                        </a:rPr>
                        <a:t> app. You can download the app for free from the </a:t>
                      </a:r>
                      <a:r>
                        <a:rPr lang="en-US" sz="1300" dirty="0">
                          <a:latin typeface="Open Sans" panose="020B0606030504020204" pitchFamily="34" charset="0"/>
                          <a:ea typeface="Open Sans" panose="020B0606030504020204" pitchFamily="34" charset="0"/>
                          <a:cs typeface="Open Sans" panose="020B0606030504020204" pitchFamily="34" charset="0"/>
                          <a:hlinkClick r:id="rId6"/>
                        </a:rPr>
                        <a:t>Google Play Store (Android)</a:t>
                      </a:r>
                      <a:r>
                        <a:rPr lang="en-US" sz="1300" dirty="0">
                          <a:latin typeface="Open Sans" panose="020B0606030504020204" pitchFamily="34" charset="0"/>
                          <a:ea typeface="Open Sans" panose="020B0606030504020204" pitchFamily="34" charset="0"/>
                          <a:cs typeface="Open Sans" panose="020B0606030504020204" pitchFamily="34" charset="0"/>
                        </a:rPr>
                        <a:t> or </a:t>
                      </a:r>
                      <a:r>
                        <a:rPr lang="en-US" sz="1300" dirty="0">
                          <a:latin typeface="Open Sans" panose="020B0606030504020204" pitchFamily="34" charset="0"/>
                          <a:ea typeface="Open Sans" panose="020B0606030504020204" pitchFamily="34" charset="0"/>
                          <a:cs typeface="Open Sans" panose="020B0606030504020204" pitchFamily="34" charset="0"/>
                          <a:hlinkClick r:id="rId7"/>
                        </a:rPr>
                        <a:t>App Store (iOS).</a:t>
                      </a:r>
                      <a:endParaRPr lang="en-US" sz="13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801654"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hlinkClick r:id="rId8"/>
                        </a:rPr>
                        <a:t>https://teutoowl.de/pdf/news/OWL-Verkehr_Get-your-deutschlandsemesticket_Instructions.pdf</a:t>
                      </a:r>
                      <a:endParaRPr lang="de-DE" sz="1200" dirty="0">
                        <a:latin typeface="Open Sans" panose="020B0606030504020204" pitchFamily="34" charset="0"/>
                        <a:ea typeface="Open Sans" panose="020B0606030504020204" pitchFamily="34" charset="0"/>
                        <a:cs typeface="Open Sans" panose="020B0606030504020204" pitchFamily="34" charset="0"/>
                      </a:endParaRPr>
                    </a:p>
                    <a:p>
                      <a:endParaRPr lang="de-DE" sz="1300" dirty="0">
                        <a:latin typeface="Open Sans" panose="020B0606030504020204" pitchFamily="34" charset="0"/>
                        <a:ea typeface="Open Sans" panose="020B0606030504020204" pitchFamily="34" charset="0"/>
                        <a:cs typeface="Open Sans" panose="020B0606030504020204" pitchFamily="34" charset="0"/>
                      </a:endParaRPr>
                    </a:p>
                  </a:txBody>
                  <a:tcPr marL="91456" marR="91456" marT="45721" marB="45721"/>
                </a:tc>
                <a:extLst>
                  <a:ext uri="{0D108BD9-81ED-4DB2-BD59-A6C34878D82A}">
                    <a16:rowId xmlns:a16="http://schemas.microsoft.com/office/drawing/2014/main"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 name="object 273">
            <a:extLst>
              <a:ext uri="{FF2B5EF4-FFF2-40B4-BE49-F238E27FC236}">
                <a16:creationId xmlns:a16="http://schemas.microsoft.com/office/drawing/2014/main" id="{382DA7F7-8E96-44C5-8BF2-E54E19F5A7A5}"/>
              </a:ext>
            </a:extLst>
          </p:cNvPr>
          <p:cNvSpPr txBox="1">
            <a:spLocks noGrp="1"/>
          </p:cNvSpPr>
          <p:nvPr>
            <p:ph type="title"/>
          </p:nvPr>
        </p:nvSpPr>
        <p:spPr>
          <a:xfrm>
            <a:off x="0" y="227013"/>
            <a:ext cx="10306050" cy="1601787"/>
          </a:xfrm>
        </p:spPr>
        <p:txBody>
          <a:bodyPr tIns="10103" rtlCol="0"/>
          <a:lstStyle/>
          <a:p>
            <a:pPr marL="10103" eaLnBrk="1" fontAlgn="auto" hangingPunct="1">
              <a:spcBef>
                <a:spcPts val="80"/>
              </a:spcBef>
              <a:spcAft>
                <a:spcPts val="0"/>
              </a:spcAft>
              <a:defRPr/>
            </a:pPr>
            <a:r>
              <a:rPr dirty="0">
                <a:latin typeface="Open Sans" panose="020B0606030504020204" pitchFamily="34" charset="0"/>
                <a:ea typeface="Open Sans" panose="020B0606030504020204" pitchFamily="34" charset="0"/>
                <a:cs typeface="Open Sans" panose="020B0606030504020204" pitchFamily="34" charset="0"/>
              </a:rPr>
              <a:t>Semesterticket:</a:t>
            </a:r>
            <a:r>
              <a:rPr spc="4" dirty="0">
                <a:latin typeface="Open Sans" panose="020B0606030504020204" pitchFamily="34" charset="0"/>
                <a:ea typeface="Open Sans" panose="020B0606030504020204" pitchFamily="34" charset="0"/>
                <a:cs typeface="Open Sans" panose="020B0606030504020204" pitchFamily="34" charset="0"/>
              </a:rPr>
              <a:t> </a:t>
            </a:r>
            <a:r>
              <a:rPr lang="de-DE" spc="-20" dirty="0">
                <a:latin typeface="Open Sans" panose="020B0606030504020204" pitchFamily="34" charset="0"/>
                <a:ea typeface="Open Sans" panose="020B0606030504020204" pitchFamily="34" charset="0"/>
                <a:cs typeface="Open Sans" panose="020B0606030504020204" pitchFamily="34" charset="0"/>
              </a:rPr>
              <a:t>Deutschlandsticket</a:t>
            </a:r>
            <a:endParaRPr spc="-20" dirty="0">
              <a:latin typeface="Open Sans" panose="020B0606030504020204" pitchFamily="34" charset="0"/>
              <a:ea typeface="Open Sans" panose="020B0606030504020204" pitchFamily="34" charset="0"/>
              <a:cs typeface="Open Sans" panose="020B0606030504020204" pitchFamily="34" charset="0"/>
            </a:endParaRPr>
          </a:p>
        </p:txBody>
      </p:sp>
      <p:sp>
        <p:nvSpPr>
          <p:cNvPr id="275" name="Textfeld 274">
            <a:extLst>
              <a:ext uri="{FF2B5EF4-FFF2-40B4-BE49-F238E27FC236}">
                <a16:creationId xmlns:a16="http://schemas.microsoft.com/office/drawing/2014/main" id="{D91B1CA5-F6E5-4DF1-A3C2-CA1949828E56}"/>
              </a:ext>
            </a:extLst>
          </p:cNvPr>
          <p:cNvSpPr txBox="1"/>
          <p:nvPr/>
        </p:nvSpPr>
        <p:spPr>
          <a:xfrm>
            <a:off x="576263" y="1828800"/>
            <a:ext cx="9299575" cy="5940425"/>
          </a:xfrm>
          <a:prstGeom prst="rect">
            <a:avLst/>
          </a:prstGeom>
          <a:noFill/>
        </p:spPr>
        <p:txBody>
          <a:bodyPr>
            <a:spAutoFit/>
          </a:bodyPr>
          <a:lstStyle/>
          <a:p>
            <a:pPr>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According to the operator OWL </a:t>
            </a:r>
            <a:r>
              <a:rPr lang="en-U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Verkehr</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the </a:t>
            </a:r>
            <a:r>
              <a:rPr lang="en-U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Deutschlandsemesterticket</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must only be shown in the app.  A printout of the screen content is not sufficient.</a:t>
            </a:r>
          </a:p>
          <a:p>
            <a:pPr>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Please be sure to observe the transport conditions of the participating transport associations. </a:t>
            </a:r>
          </a:p>
          <a:p>
            <a:pPr>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Please find out before you start your journey whether the </a:t>
            </a:r>
            <a:r>
              <a:rPr lang="en-U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Deutschlandsemesterticket</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is valid on the route you are planning to take. </a:t>
            </a:r>
          </a:p>
          <a:p>
            <a:pPr>
              <a:defRP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For example, long-distance routes </a:t>
            </a:r>
            <a:r>
              <a:rPr lang="en-US" dirty="0">
                <a:solidFill>
                  <a:srgbClr val="CD003A"/>
                </a:solidFill>
                <a:latin typeface="Open Sans" panose="020B0606030504020204" pitchFamily="34" charset="0"/>
                <a:ea typeface="Open Sans" panose="020B0606030504020204" pitchFamily="34" charset="0"/>
                <a:cs typeface="Open Sans" panose="020B0606030504020204" pitchFamily="34" charset="0"/>
              </a:rPr>
              <a:t>(IC/ICE) </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or routes operated by private operators are often excluded. Bicycles are also not included in the Germany Semester Ticket. </a:t>
            </a:r>
          </a:p>
          <a:p>
            <a:pPr>
              <a:defRPr/>
            </a:pPr>
            <a:endParaRPr lang="en-GB" sz="2000" b="1" dirty="0">
              <a:solidFill>
                <a:srgbClr val="1F3864"/>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How to set up the "</a:t>
            </a:r>
            <a:r>
              <a:rPr lang="en-GB"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owlMOBIL</a:t>
            </a: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 app</a:t>
            </a:r>
            <a:endParaRPr lang="de-DE"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GB" dirty="0">
                <a:solidFill>
                  <a:srgbClr val="1F3864"/>
                </a:solidFill>
                <a:latin typeface="Open Sans" panose="020B0606030504020204" pitchFamily="34" charset="0"/>
                <a:ea typeface="Open Sans" panose="020B0606030504020204" pitchFamily="34" charset="0"/>
                <a:cs typeface="Open Sans" panose="020B0606030504020204" pitchFamily="34" charset="0"/>
              </a:rPr>
              <a:t> </a:t>
            </a:r>
            <a:endParaRPr lang="de-DE"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The "</a:t>
            </a:r>
            <a:r>
              <a:rPr lang="en-GB"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owlMobil</a:t>
            </a: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 app  is the basic requirement for usage of the </a:t>
            </a:r>
            <a:r>
              <a:rPr lang="en-GB"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Deutschlandsemesterticket</a:t>
            </a: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 Students install it on their mobile device and use it to manage the ticket. </a:t>
            </a:r>
            <a:r>
              <a:rPr lang="de-DE" dirty="0">
                <a:solidFill>
                  <a:prstClr val="black"/>
                </a:solidFill>
                <a:latin typeface="Open Sans" panose="020B0606030504020204" pitchFamily="34" charset="0"/>
                <a:ea typeface="Open Sans" panose="020B0606030504020204" pitchFamily="34" charset="0"/>
                <a:cs typeface="Open Sans" panose="020B0606030504020204" pitchFamily="34" charset="0"/>
              </a:rPr>
              <a:t>The </a:t>
            </a:r>
            <a:r>
              <a:rPr lang="de-DE"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app</a:t>
            </a:r>
            <a:r>
              <a:rPr lang="de-DE"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de-DE" dirty="0" err="1">
                <a:solidFill>
                  <a:prstClr val="black"/>
                </a:solidFill>
                <a:latin typeface="Open Sans" panose="020B0606030504020204" pitchFamily="34" charset="0"/>
                <a:ea typeface="Open Sans" panose="020B0606030504020204" pitchFamily="34" charset="0"/>
                <a:cs typeface="Open Sans" panose="020B0606030504020204" pitchFamily="34" charset="0"/>
              </a:rPr>
              <a:t>is</a:t>
            </a:r>
            <a:r>
              <a:rPr lang="de-DE"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de-DE"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available</a:t>
            </a:r>
            <a:r>
              <a:rPr lang="de-DE"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de-DE"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here</a:t>
            </a:r>
            <a:r>
              <a:rPr lang="de-DE"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buSzPts val="1000"/>
              <a:buFont typeface="Symbol" panose="05050102010706020507" pitchFamily="18" charset="2"/>
              <a:buChar char=""/>
              <a:tabLst>
                <a:tab pos="457200" algn="l"/>
              </a:tabLst>
              <a:defRPr/>
            </a:pPr>
            <a:r>
              <a:rPr lang="en-GB" u="sng" dirty="0">
                <a:solidFill>
                  <a:srgbClr val="1F3864"/>
                </a:solidFill>
                <a:latin typeface="Open Sans" panose="020B0606030504020204" pitchFamily="34" charset="0"/>
                <a:ea typeface="Open Sans" panose="020B0606030504020204" pitchFamily="34" charset="0"/>
                <a:cs typeface="Open Sans" panose="020B0606030504020204" pitchFamily="34" charset="0"/>
                <a:hlinkClick r:id="rId2"/>
              </a:rPr>
              <a:t>Link to the  Google Play Store (Android)</a:t>
            </a:r>
            <a:endParaRPr lang="de-DE" sz="1600" dirty="0">
              <a:solidFill>
                <a:srgbClr val="1F3864"/>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SzPts val="1000"/>
              <a:buFont typeface="Symbol" panose="05050102010706020507" pitchFamily="18" charset="2"/>
              <a:buChar char=""/>
              <a:tabLst>
                <a:tab pos="457200" algn="l"/>
              </a:tabLst>
              <a:defRPr/>
            </a:pPr>
            <a:r>
              <a:rPr lang="en-GB" u="sng" dirty="0">
                <a:solidFill>
                  <a:srgbClr val="1F3864"/>
                </a:solidFill>
                <a:latin typeface="Open Sans" panose="020B0606030504020204" pitchFamily="34" charset="0"/>
                <a:ea typeface="Open Sans" panose="020B0606030504020204" pitchFamily="34" charset="0"/>
                <a:cs typeface="Open Sans" panose="020B0606030504020204" pitchFamily="34" charset="0"/>
                <a:hlinkClick r:id="rId3"/>
              </a:rPr>
              <a:t>Link to the Apple-Store (Apple iOS)</a:t>
            </a:r>
            <a:endParaRPr lang="de-DE" sz="1600" dirty="0">
              <a:solidFill>
                <a:srgbClr val="1F3864"/>
              </a:solidFill>
              <a:latin typeface="Open Sans" panose="020B0606030504020204" pitchFamily="34" charset="0"/>
              <a:ea typeface="Open Sans" panose="020B0606030504020204" pitchFamily="34" charset="0"/>
              <a:cs typeface="Open Sans" panose="020B0606030504020204" pitchFamily="34" charset="0"/>
            </a:endParaRPr>
          </a:p>
          <a:p>
            <a:pPr>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defRPr/>
            </a:pPr>
            <a:endParaRPr lang="de-DE"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7E06DCF0-9594-4C2D-B8D1-39FEFFF9F0BE}"/>
              </a:ext>
            </a:extLst>
          </p:cNvPr>
          <p:cNvSpPr txBox="1">
            <a:spLocks noGrp="1"/>
          </p:cNvSpPr>
          <p:nvPr>
            <p:ph type="title"/>
          </p:nvPr>
        </p:nvSpPr>
        <p:spPr>
          <a:xfrm>
            <a:off x="0" y="254000"/>
            <a:ext cx="10688638" cy="1487488"/>
          </a:xfrm>
        </p:spPr>
        <p:txBody>
          <a:bodyPr tIns="10103" rtlCol="0"/>
          <a:lstStyle/>
          <a:p>
            <a:pPr marL="10103" eaLnBrk="1" fontAlgn="auto" hangingPunct="1">
              <a:spcBef>
                <a:spcPts val="80"/>
              </a:spcBef>
              <a:spcAft>
                <a:spcPts val="0"/>
              </a:spcAft>
              <a:defRPr/>
            </a:pPr>
            <a:r>
              <a:rPr lang="de-DE" sz="4800" dirty="0">
                <a:latin typeface="Open Sans" panose="020B0606030504020204" pitchFamily="34" charset="0"/>
                <a:ea typeface="Open Sans" panose="020B0606030504020204" pitchFamily="34" charset="0"/>
                <a:cs typeface="Open Sans" panose="020B0606030504020204" pitchFamily="34" charset="0"/>
              </a:rPr>
              <a:t>D-</a:t>
            </a:r>
            <a:r>
              <a:rPr sz="4800" dirty="0" err="1">
                <a:latin typeface="Open Sans" panose="020B0606030504020204" pitchFamily="34" charset="0"/>
                <a:ea typeface="Open Sans" panose="020B0606030504020204" pitchFamily="34" charset="0"/>
                <a:cs typeface="Open Sans" panose="020B0606030504020204" pitchFamily="34" charset="0"/>
              </a:rPr>
              <a:t>Semesterticket</a:t>
            </a:r>
            <a:r>
              <a:rPr sz="4800" dirty="0">
                <a:latin typeface="Open Sans" panose="020B0606030504020204" pitchFamily="34" charset="0"/>
                <a:ea typeface="Open Sans" panose="020B0606030504020204" pitchFamily="34" charset="0"/>
                <a:cs typeface="Open Sans" panose="020B0606030504020204" pitchFamily="34" charset="0"/>
              </a:rPr>
              <a:t>:</a:t>
            </a:r>
            <a:r>
              <a:rPr sz="4800" spc="-151" dirty="0">
                <a:latin typeface="Open Sans" panose="020B0606030504020204" pitchFamily="34" charset="0"/>
                <a:ea typeface="Open Sans" panose="020B0606030504020204" pitchFamily="34" charset="0"/>
                <a:cs typeface="Open Sans" panose="020B0606030504020204" pitchFamily="34" charset="0"/>
              </a:rPr>
              <a:t> </a:t>
            </a:r>
            <a:br>
              <a:rPr lang="de-DE" sz="4800" spc="-151" dirty="0">
                <a:latin typeface="Open Sans" panose="020B0606030504020204" pitchFamily="34" charset="0"/>
                <a:ea typeface="Open Sans" panose="020B0606030504020204" pitchFamily="34" charset="0"/>
                <a:cs typeface="Open Sans" panose="020B0606030504020204" pitchFamily="34" charset="0"/>
              </a:rPr>
            </a:br>
            <a:r>
              <a:rPr lang="de-DE" sz="4800" dirty="0" err="1">
                <a:latin typeface="Open Sans" panose="020B0606030504020204" pitchFamily="34" charset="0"/>
                <a:ea typeface="Open Sans" panose="020B0606030504020204" pitchFamily="34" charset="0"/>
                <a:cs typeface="Open Sans" panose="020B0606030504020204" pitchFamily="34" charset="0"/>
              </a:rPr>
              <a:t>how</a:t>
            </a:r>
            <a:r>
              <a:rPr lang="de-DE" sz="4800" dirty="0">
                <a:latin typeface="Open Sans" panose="020B0606030504020204" pitchFamily="34" charset="0"/>
                <a:ea typeface="Open Sans" panose="020B0606030504020204" pitchFamily="34" charset="0"/>
                <a:cs typeface="Open Sans" panose="020B0606030504020204" pitchFamily="34" charset="0"/>
              </a:rPr>
              <a:t> </a:t>
            </a:r>
            <a:r>
              <a:rPr lang="de-DE" sz="4800" dirty="0" err="1">
                <a:latin typeface="Open Sans" panose="020B0606030504020204" pitchFamily="34" charset="0"/>
                <a:ea typeface="Open Sans" panose="020B0606030504020204" pitchFamily="34" charset="0"/>
                <a:cs typeface="Open Sans" panose="020B0606030504020204" pitchFamily="34" charset="0"/>
              </a:rPr>
              <a:t>to</a:t>
            </a:r>
            <a:r>
              <a:rPr lang="de-DE" sz="4800" dirty="0">
                <a:latin typeface="Open Sans" panose="020B0606030504020204" pitchFamily="34" charset="0"/>
                <a:ea typeface="Open Sans" panose="020B0606030504020204" pitchFamily="34" charset="0"/>
                <a:cs typeface="Open Sans" panose="020B0606030504020204" pitchFamily="34" charset="0"/>
              </a:rPr>
              <a:t> </a:t>
            </a:r>
            <a:r>
              <a:rPr lang="de-DE" sz="4800" dirty="0" err="1">
                <a:latin typeface="Open Sans" panose="020B0606030504020204" pitchFamily="34" charset="0"/>
                <a:ea typeface="Open Sans" panose="020B0606030504020204" pitchFamily="34" charset="0"/>
                <a:cs typeface="Open Sans" panose="020B0606030504020204" pitchFamily="34" charset="0"/>
              </a:rPr>
              <a:t>provide</a:t>
            </a:r>
            <a:r>
              <a:rPr lang="de-DE" sz="4800" dirty="0">
                <a:latin typeface="Open Sans" panose="020B0606030504020204" pitchFamily="34" charset="0"/>
                <a:ea typeface="Open Sans" panose="020B0606030504020204" pitchFamily="34" charset="0"/>
                <a:cs typeface="Open Sans" panose="020B0606030504020204" pitchFamily="34" charset="0"/>
              </a:rPr>
              <a:t> </a:t>
            </a:r>
            <a:r>
              <a:rPr lang="de-DE" sz="4800" dirty="0" err="1">
                <a:latin typeface="Open Sans" panose="020B0606030504020204" pitchFamily="34" charset="0"/>
                <a:ea typeface="Open Sans" panose="020B0606030504020204" pitchFamily="34" charset="0"/>
                <a:cs typeface="Open Sans" panose="020B0606030504020204" pitchFamily="34" charset="0"/>
              </a:rPr>
              <a:t>it</a:t>
            </a:r>
            <a:r>
              <a:rPr lang="de-DE" sz="4800" dirty="0">
                <a:latin typeface="Open Sans" panose="020B0606030504020204" pitchFamily="34" charset="0"/>
                <a:ea typeface="Open Sans" panose="020B0606030504020204" pitchFamily="34" charset="0"/>
                <a:cs typeface="Open Sans" panose="020B0606030504020204" pitchFamily="34" charset="0"/>
              </a:rPr>
              <a:t>?</a:t>
            </a:r>
            <a:endParaRPr sz="4800" spc="44" dirty="0">
              <a:latin typeface="Open Sans" panose="020B0606030504020204" pitchFamily="34" charset="0"/>
              <a:ea typeface="Open Sans" panose="020B0606030504020204" pitchFamily="34" charset="0"/>
              <a:cs typeface="Open Sans" panose="020B0606030504020204" pitchFamily="34" charset="0"/>
            </a:endParaRPr>
          </a:p>
        </p:txBody>
      </p:sp>
      <p:pic>
        <p:nvPicPr>
          <p:cNvPr id="29699" name="Grafik 2">
            <a:extLst>
              <a:ext uri="{FF2B5EF4-FFF2-40B4-BE49-F238E27FC236}">
                <a16:creationId xmlns:a16="http://schemas.microsoft.com/office/drawing/2014/main" id="{0188A08B-1682-4688-944C-00317803B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64" y="1965691"/>
            <a:ext cx="5111560" cy="493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875F7A5-107C-4713-97C7-EA6F0C02A650}"/>
              </a:ext>
            </a:extLst>
          </p:cNvPr>
          <p:cNvSpPr txBox="1"/>
          <p:nvPr/>
        </p:nvSpPr>
        <p:spPr>
          <a:xfrm>
            <a:off x="5883466" y="3366439"/>
            <a:ext cx="4604702" cy="923330"/>
          </a:xfrm>
          <a:prstGeom prst="rect">
            <a:avLst/>
          </a:prstGeom>
          <a:noFill/>
        </p:spPr>
        <p:txBody>
          <a:bodyPr wrap="square">
            <a:spAutoFit/>
          </a:bodyPr>
          <a:lstStyle/>
          <a:p>
            <a:r>
              <a:rPr lang="de-DE" dirty="0">
                <a:highlight>
                  <a:srgbClr val="66FFCC"/>
                </a:highlight>
                <a:latin typeface="Open Sans" panose="020B0606030504020204" pitchFamily="34" charset="0"/>
                <a:ea typeface="Open Sans" panose="020B0606030504020204" pitchFamily="34" charset="0"/>
                <a:cs typeface="Open Sans" panose="020B0606030504020204" pitchFamily="34" charset="0"/>
              </a:rPr>
              <a:t>https://teutoowl.de/pdf/news/OWL-Verkehr_Get-your-deutschlandsemesticket_Instructions.pdf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object 2">
            <a:extLst>
              <a:ext uri="{FF2B5EF4-FFF2-40B4-BE49-F238E27FC236}">
                <a16:creationId xmlns:a16="http://schemas.microsoft.com/office/drawing/2014/main" id="{A16E7C58-9B24-457E-9656-EE7B11A9D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2062163"/>
            <a:ext cx="4960937"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bject 3">
            <a:extLst>
              <a:ext uri="{FF2B5EF4-FFF2-40B4-BE49-F238E27FC236}">
                <a16:creationId xmlns:a16="http://schemas.microsoft.com/office/drawing/2014/main" id="{34A7FAC4-76BF-4D1F-B8DD-ADA8C8923D8E}"/>
              </a:ext>
            </a:extLst>
          </p:cNvPr>
          <p:cNvSpPr txBox="1">
            <a:spLocks noChangeArrowheads="1"/>
          </p:cNvSpPr>
          <p:nvPr/>
        </p:nvSpPr>
        <p:spPr bwMode="auto">
          <a:xfrm>
            <a:off x="276225" y="6180138"/>
            <a:ext cx="103314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103" rIns="0" bIns="0">
            <a:spAutoFit/>
          </a:bodyPr>
          <a:lstStyle>
            <a:lvl1pPr marL="9525" defTabSz="727075">
              <a:defRPr>
                <a:solidFill>
                  <a:schemeClr val="tx1"/>
                </a:solidFill>
                <a:latin typeface="Arial" panose="020B0604020202020204" pitchFamily="34" charset="0"/>
                <a:ea typeface="ヒラギノ角ゴ Pro W3" pitchFamily="-112" charset="-128"/>
              </a:defRPr>
            </a:lvl1pPr>
            <a:lvl2pPr defTabSz="727075">
              <a:defRPr>
                <a:solidFill>
                  <a:schemeClr val="tx1"/>
                </a:solidFill>
                <a:latin typeface="Arial" panose="020B0604020202020204" pitchFamily="34" charset="0"/>
                <a:ea typeface="ヒラギノ角ゴ Pro W3" pitchFamily="-112" charset="-128"/>
              </a:defRPr>
            </a:lvl2pPr>
            <a:lvl3pPr defTabSz="727075">
              <a:defRPr>
                <a:solidFill>
                  <a:schemeClr val="tx1"/>
                </a:solidFill>
                <a:latin typeface="Arial" panose="020B0604020202020204" pitchFamily="34" charset="0"/>
                <a:ea typeface="ヒラギノ角ゴ Pro W3" pitchFamily="-112" charset="-128"/>
              </a:defRPr>
            </a:lvl3pPr>
            <a:lvl4pPr defTabSz="727075">
              <a:defRPr>
                <a:solidFill>
                  <a:schemeClr val="tx1"/>
                </a:solidFill>
                <a:latin typeface="Arial" panose="020B0604020202020204" pitchFamily="34" charset="0"/>
                <a:ea typeface="ヒラギノ角ゴ Pro W3" pitchFamily="-112" charset="-128"/>
              </a:defRPr>
            </a:lvl4pPr>
            <a:lvl5pPr defTabSz="727075">
              <a:defRPr>
                <a:solidFill>
                  <a:schemeClr val="tx1"/>
                </a:solidFill>
                <a:latin typeface="Arial" panose="020B0604020202020204" pitchFamily="34" charset="0"/>
                <a:ea typeface="ヒラギノ角ゴ Pro W3" pitchFamily="-112" charset="-128"/>
              </a:defRPr>
            </a:lvl5pPr>
            <a:lvl6pPr marL="24479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051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3623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195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eaLnBrk="1" hangingPunct="1">
              <a:spcBef>
                <a:spcPts val="75"/>
              </a:spcBef>
            </a:pPr>
            <a:r>
              <a:rPr lang="de-DE" altLang="de-DE" sz="2000" i="1">
                <a:solidFill>
                  <a:srgbClr val="000000"/>
                </a:solidFill>
                <a:latin typeface="Open Sans" panose="020B0606030504020204" pitchFamily="34" charset="0"/>
                <a:cs typeface="Open Sans" panose="020B0606030504020204" pitchFamily="34" charset="0"/>
              </a:rPr>
              <a:t>timetable and road map: h</a:t>
            </a:r>
            <a:r>
              <a:rPr lang="de-DE" altLang="de-DE" sz="2000" i="1">
                <a:solidFill>
                  <a:srgbClr val="000000"/>
                </a:solidFill>
                <a:latin typeface="Open Sans" panose="020B0606030504020204" pitchFamily="34" charset="0"/>
                <a:cs typeface="Open Sans" panose="020B0606030504020204" pitchFamily="34" charset="0"/>
                <a:hlinkClick r:id="rId3"/>
              </a:rPr>
              <a:t>ttps://www.stadtverkehr-detmold.de/fahrplan/fahrplanauskunft</a:t>
            </a:r>
            <a:r>
              <a:rPr lang="de-DE" altLang="de-DE" sz="2000" i="1">
                <a:solidFill>
                  <a:srgbClr val="000000"/>
                </a:solidFill>
                <a:latin typeface="Open Sans" panose="020B0606030504020204" pitchFamily="34" charset="0"/>
                <a:cs typeface="Open Sans" panose="020B0606030504020204" pitchFamily="34" charset="0"/>
              </a:rPr>
              <a:t> or simply use the app „DB Navigator“</a:t>
            </a:r>
            <a:endParaRPr lang="de-DE" altLang="de-DE" sz="2000">
              <a:solidFill>
                <a:srgbClr val="000000"/>
              </a:solidFill>
              <a:latin typeface="Open Sans" panose="020B0606030504020204" pitchFamily="34" charset="0"/>
              <a:cs typeface="Open Sans" panose="020B0606030504020204" pitchFamily="34" charset="0"/>
            </a:endParaRPr>
          </a:p>
        </p:txBody>
      </p:sp>
      <p:sp>
        <p:nvSpPr>
          <p:cNvPr id="4" name="object 4">
            <a:extLst>
              <a:ext uri="{FF2B5EF4-FFF2-40B4-BE49-F238E27FC236}">
                <a16:creationId xmlns:a16="http://schemas.microsoft.com/office/drawing/2014/main" id="{23108FDC-3909-439E-AD22-4E35B6E1CD48}"/>
              </a:ext>
            </a:extLst>
          </p:cNvPr>
          <p:cNvSpPr txBox="1">
            <a:spLocks noGrp="1"/>
          </p:cNvSpPr>
          <p:nvPr>
            <p:ph type="title"/>
          </p:nvPr>
        </p:nvSpPr>
        <p:spPr>
          <a:xfrm>
            <a:off x="877888" y="273050"/>
            <a:ext cx="8012112" cy="1601788"/>
          </a:xfrm>
        </p:spPr>
        <p:txBody>
          <a:bodyPr tIns="10103" rtlCol="0"/>
          <a:lstStyle/>
          <a:p>
            <a:pPr marL="10103" eaLnBrk="1" fontAlgn="auto" hangingPunct="1">
              <a:spcBef>
                <a:spcPts val="80"/>
              </a:spcBef>
              <a:spcAft>
                <a:spcPts val="0"/>
              </a:spcAft>
              <a:defRPr/>
            </a:pPr>
            <a:r>
              <a:rPr dirty="0">
                <a:latin typeface="Open Sans" panose="020B0606030504020204" pitchFamily="34" charset="0"/>
                <a:ea typeface="Open Sans" panose="020B0606030504020204" pitchFamily="34" charset="0"/>
                <a:cs typeface="Open Sans" panose="020B0606030504020204" pitchFamily="34" charset="0"/>
              </a:rPr>
              <a:t>Semesterticket:</a:t>
            </a:r>
            <a:r>
              <a:rPr spc="-151" dirty="0">
                <a:latin typeface="Open Sans" panose="020B0606030504020204" pitchFamily="34" charset="0"/>
                <a:ea typeface="Open Sans" panose="020B0606030504020204" pitchFamily="34" charset="0"/>
                <a:cs typeface="Open Sans" panose="020B0606030504020204" pitchFamily="34" charset="0"/>
              </a:rPr>
              <a:t> </a:t>
            </a:r>
            <a:r>
              <a:rPr spc="48" dirty="0">
                <a:latin typeface="Open Sans" panose="020B0606030504020204" pitchFamily="34" charset="0"/>
                <a:ea typeface="Open Sans" panose="020B0606030504020204" pitchFamily="34" charset="0"/>
                <a:cs typeface="Open Sans" panose="020B0606030504020204" pitchFamily="34" charset="0"/>
              </a:rPr>
              <a:t>Detmold</a:t>
            </a:r>
            <a:r>
              <a:rPr spc="-151" dirty="0">
                <a:latin typeface="Open Sans" panose="020B0606030504020204" pitchFamily="34" charset="0"/>
                <a:ea typeface="Open Sans" panose="020B0606030504020204" pitchFamily="34" charset="0"/>
                <a:cs typeface="Open Sans" panose="020B0606030504020204" pitchFamily="34" charset="0"/>
              </a:rPr>
              <a:t> </a:t>
            </a:r>
            <a:r>
              <a:rPr spc="95" dirty="0">
                <a:latin typeface="Open Sans" panose="020B0606030504020204" pitchFamily="34" charset="0"/>
                <a:ea typeface="Open Sans" panose="020B0606030504020204" pitchFamily="34" charset="0"/>
                <a:cs typeface="Open Sans" panose="020B0606030504020204" pitchFamily="34" charset="0"/>
              </a:rPr>
              <a:t>City</a:t>
            </a:r>
          </a:p>
        </p:txBody>
      </p:sp>
      <p:sp>
        <p:nvSpPr>
          <p:cNvPr id="30725" name="object 5">
            <a:extLst>
              <a:ext uri="{FF2B5EF4-FFF2-40B4-BE49-F238E27FC236}">
                <a16:creationId xmlns:a16="http://schemas.microsoft.com/office/drawing/2014/main" id="{CBE01E89-B9F4-4CA2-A7E3-DC3C393645F4}"/>
              </a:ext>
            </a:extLst>
          </p:cNvPr>
          <p:cNvSpPr txBox="1">
            <a:spLocks noChangeArrowheads="1"/>
          </p:cNvSpPr>
          <p:nvPr/>
        </p:nvSpPr>
        <p:spPr bwMode="auto">
          <a:xfrm>
            <a:off x="7229475" y="2417763"/>
            <a:ext cx="33083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103" rIns="0" bIns="0">
            <a:spAutoFit/>
          </a:bodyPr>
          <a:lstStyle>
            <a:lvl1pPr marL="9525" defTabSz="727075">
              <a:defRPr>
                <a:solidFill>
                  <a:schemeClr val="tx1"/>
                </a:solidFill>
                <a:latin typeface="Arial" panose="020B0604020202020204" pitchFamily="34" charset="0"/>
                <a:ea typeface="ヒラギノ角ゴ Pro W3" pitchFamily="-112" charset="-128"/>
              </a:defRPr>
            </a:lvl1pPr>
            <a:lvl2pPr defTabSz="727075">
              <a:defRPr>
                <a:solidFill>
                  <a:schemeClr val="tx1"/>
                </a:solidFill>
                <a:latin typeface="Arial" panose="020B0604020202020204" pitchFamily="34" charset="0"/>
                <a:ea typeface="ヒラギノ角ゴ Pro W3" pitchFamily="-112" charset="-128"/>
              </a:defRPr>
            </a:lvl2pPr>
            <a:lvl3pPr defTabSz="727075">
              <a:defRPr>
                <a:solidFill>
                  <a:schemeClr val="tx1"/>
                </a:solidFill>
                <a:latin typeface="Arial" panose="020B0604020202020204" pitchFamily="34" charset="0"/>
                <a:ea typeface="ヒラギノ角ゴ Pro W3" pitchFamily="-112" charset="-128"/>
              </a:defRPr>
            </a:lvl3pPr>
            <a:lvl4pPr defTabSz="727075">
              <a:defRPr>
                <a:solidFill>
                  <a:schemeClr val="tx1"/>
                </a:solidFill>
                <a:latin typeface="Arial" panose="020B0604020202020204" pitchFamily="34" charset="0"/>
                <a:ea typeface="ヒラギノ角ゴ Pro W3" pitchFamily="-112" charset="-128"/>
              </a:defRPr>
            </a:lvl4pPr>
            <a:lvl5pPr defTabSz="727075">
              <a:defRPr>
                <a:solidFill>
                  <a:schemeClr val="tx1"/>
                </a:solidFill>
                <a:latin typeface="Arial" panose="020B0604020202020204" pitchFamily="34" charset="0"/>
                <a:ea typeface="ヒラギノ角ゴ Pro W3" pitchFamily="-112" charset="-128"/>
              </a:defRPr>
            </a:lvl5pPr>
            <a:lvl6pPr marL="24479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051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3623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19525" indent="-161925" defTabSz="72707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eaLnBrk="1" hangingPunct="1">
              <a:spcBef>
                <a:spcPts val="75"/>
              </a:spcBef>
            </a:pPr>
            <a:r>
              <a:rPr lang="de-DE" altLang="de-DE" sz="2000">
                <a:solidFill>
                  <a:srgbClr val="000000"/>
                </a:solidFill>
                <a:latin typeface="Open Sans" panose="020B0606030504020204" pitchFamily="34" charset="0"/>
                <a:cs typeface="Open Sans" panose="020B0606030504020204" pitchFamily="34" charset="0"/>
              </a:rPr>
              <a:t>Always enter the bus through the first door and show your ticket to the driver. If you want to exit, you‘ll need to press one of the buttons to let the driver know that he should stop at the next bus stop.</a:t>
            </a:r>
          </a:p>
        </p:txBody>
      </p:sp>
      <p:grpSp>
        <p:nvGrpSpPr>
          <p:cNvPr id="30726" name="object 6">
            <a:extLst>
              <a:ext uri="{FF2B5EF4-FFF2-40B4-BE49-F238E27FC236}">
                <a16:creationId xmlns:a16="http://schemas.microsoft.com/office/drawing/2014/main" id="{4A6B5EFB-8CE4-476A-B2C8-E1F21B2EBB41}"/>
              </a:ext>
            </a:extLst>
          </p:cNvPr>
          <p:cNvGrpSpPr>
            <a:grpSpLocks/>
          </p:cNvGrpSpPr>
          <p:nvPr/>
        </p:nvGrpSpPr>
        <p:grpSpPr bwMode="auto">
          <a:xfrm>
            <a:off x="285750" y="2060575"/>
            <a:ext cx="1714500" cy="3708400"/>
            <a:chOff x="358406" y="1618678"/>
            <a:chExt cx="2155825" cy="4662170"/>
          </a:xfrm>
        </p:grpSpPr>
        <p:pic>
          <p:nvPicPr>
            <p:cNvPr id="30727" name="object 7">
              <a:extLst>
                <a:ext uri="{FF2B5EF4-FFF2-40B4-BE49-F238E27FC236}">
                  <a16:creationId xmlns:a16="http://schemas.microsoft.com/office/drawing/2014/main" id="{5B60F838-B395-429C-8084-577672303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99" y="1620266"/>
              <a:ext cx="2152403" cy="465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8">
              <a:extLst>
                <a:ext uri="{FF2B5EF4-FFF2-40B4-BE49-F238E27FC236}">
                  <a16:creationId xmlns:a16="http://schemas.microsoft.com/office/drawing/2014/main" id="{D0CECAED-492E-4785-B07B-15B74D9F80EB}"/>
                </a:ext>
              </a:extLst>
            </p:cNvPr>
            <p:cNvSpPr/>
            <p:nvPr/>
          </p:nvSpPr>
          <p:spPr>
            <a:xfrm>
              <a:off x="360403" y="1620674"/>
              <a:ext cx="2151833" cy="4658178"/>
            </a:xfrm>
            <a:custGeom>
              <a:avLst/>
              <a:gdLst/>
              <a:ahLst/>
              <a:cxnLst/>
              <a:rect l="l" t="t" r="r" b="b"/>
              <a:pathLst>
                <a:path w="2152650" h="4658995">
                  <a:moveTo>
                    <a:pt x="0" y="4658563"/>
                  </a:moveTo>
                  <a:lnTo>
                    <a:pt x="2152408" y="4658563"/>
                  </a:lnTo>
                  <a:lnTo>
                    <a:pt x="2152408" y="0"/>
                  </a:lnTo>
                  <a:lnTo>
                    <a:pt x="0" y="0"/>
                  </a:lnTo>
                  <a:lnTo>
                    <a:pt x="0" y="4658563"/>
                  </a:lnTo>
                  <a:close/>
                </a:path>
              </a:pathLst>
            </a:custGeom>
            <a:ln w="3175">
              <a:solidFill>
                <a:srgbClr val="000000"/>
              </a:solidFill>
            </a:ln>
          </p:spPr>
          <p:txBody>
            <a:bodyPr lIns="0" tIns="0" rIns="0" bIns="0"/>
            <a:lstStyle/>
            <a:p>
              <a:pPr defTabSz="727405" eaLnBrk="1" fontAlgn="auto" hangingPunct="1">
                <a:spcBef>
                  <a:spcPts val="0"/>
                </a:spcBef>
                <a:spcAft>
                  <a:spcPts val="0"/>
                </a:spcAft>
                <a:defRPr/>
              </a:pPr>
              <a:endParaRPr sz="1432" kern="0">
                <a:solidFill>
                  <a:sysClr val="windowText" lastClr="000000"/>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Inhaltsplatzhalter 2">
            <a:extLst>
              <a:ext uri="{FF2B5EF4-FFF2-40B4-BE49-F238E27FC236}">
                <a16:creationId xmlns:a16="http://schemas.microsoft.com/office/drawing/2014/main" id="{C10D230E-0039-4A8F-8B8C-E0F88303BB3D}"/>
              </a:ext>
            </a:extLst>
          </p:cNvPr>
          <p:cNvGraphicFramePr>
            <a:graphicFrameLocks noGrp="1"/>
          </p:cNvGraphicFramePr>
          <p:nvPr>
            <p:ph sz="quarter" idx="10"/>
          </p:nvPr>
        </p:nvGraphicFramePr>
        <p:xfrm>
          <a:off x="273050" y="246063"/>
          <a:ext cx="10252075" cy="6561137"/>
        </p:xfrm>
        <a:graphic>
          <a:graphicData uri="http://schemas.openxmlformats.org/drawingml/2006/table">
            <a:tbl>
              <a:tblPr firstRow="1" bandRow="1">
                <a:tableStyleId>{5C22544A-7EE6-4342-B048-85BDC9FD1C3A}</a:tableStyleId>
              </a:tblPr>
              <a:tblGrid>
                <a:gridCol w="5151196">
                  <a:extLst>
                    <a:ext uri="{9D8B030D-6E8A-4147-A177-3AD203B41FA5}">
                      <a16:colId xmlns:a16="http://schemas.microsoft.com/office/drawing/2014/main" val="20000"/>
                    </a:ext>
                  </a:extLst>
                </a:gridCol>
                <a:gridCol w="5100879">
                  <a:extLst>
                    <a:ext uri="{9D8B030D-6E8A-4147-A177-3AD203B41FA5}">
                      <a16:colId xmlns:a16="http://schemas.microsoft.com/office/drawing/2014/main" val="20001"/>
                    </a:ext>
                  </a:extLst>
                </a:gridCol>
              </a:tblGrid>
              <a:tr h="602264">
                <a:tc>
                  <a:txBody>
                    <a:bodyPr/>
                    <a:lstStyle/>
                    <a:p>
                      <a:r>
                        <a:rPr lang="en-US" sz="1600" b="0" u="none" dirty="0">
                          <a:latin typeface="Open Sans" panose="020B0606030504020204" pitchFamily="34" charset="0"/>
                          <a:ea typeface="Open Sans" panose="020B0606030504020204" pitchFamily="34" charset="0"/>
                          <a:cs typeface="Open Sans" panose="020B0606030504020204" pitchFamily="34" charset="0"/>
                        </a:rPr>
                        <a:t>Check list: What you had to do on Campus</a:t>
                      </a:r>
                      <a:endParaRPr lang="de-DE" sz="1600" b="0" u="none" dirty="0">
                        <a:latin typeface="Open Sans" panose="020B0606030504020204" pitchFamily="34" charset="0"/>
                        <a:ea typeface="Open Sans" panose="020B0606030504020204" pitchFamily="34" charset="0"/>
                        <a:cs typeface="Open Sans" panose="020B0606030504020204" pitchFamily="34" charset="0"/>
                      </a:endParaRPr>
                    </a:p>
                  </a:txBody>
                  <a:tcPr marL="91441" marR="91441" marT="45717" marB="45717"/>
                </a:tc>
                <a:tc>
                  <a:txBody>
                    <a:bodyPr/>
                    <a:lstStyle/>
                    <a:p>
                      <a:endParaRPr lang="de-DE" sz="1600" b="0" u="none" dirty="0">
                        <a:latin typeface="Open Sans" panose="020B0606030504020204" pitchFamily="34" charset="0"/>
                        <a:ea typeface="Open Sans" panose="020B0606030504020204" pitchFamily="34" charset="0"/>
                        <a:cs typeface="Open Sans" panose="020B0606030504020204" pitchFamily="34" charset="0"/>
                      </a:endParaRPr>
                    </a:p>
                  </a:txBody>
                  <a:tcPr marL="91441" marR="91441" marT="45717" marB="45717"/>
                </a:tc>
                <a:extLst>
                  <a:ext uri="{0D108BD9-81ED-4DB2-BD59-A6C34878D82A}">
                    <a16:rowId xmlns:a16="http://schemas.microsoft.com/office/drawing/2014/main" val="10000"/>
                  </a:ext>
                </a:extLst>
              </a:tr>
              <a:tr h="1798331">
                <a:tc>
                  <a:txBody>
                    <a:bodyPr/>
                    <a:lstStyle/>
                    <a:p>
                      <a:pPr lvl="0"/>
                      <a:r>
                        <a:rPr lang="en-US" sz="1300" b="1"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Activate your personal TH OWL user account </a:t>
                      </a:r>
                      <a:r>
                        <a:rPr lang="en-US" sz="1300" b="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Gain access to numerous electronic services          </a:t>
                      </a:r>
                    </a:p>
                    <a:p>
                      <a:pPr lvl="0"/>
                      <a:r>
                        <a:rPr lang="en-US" sz="1300" b="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Wireless networks</a:t>
                      </a:r>
                    </a:p>
                    <a:p>
                      <a:pPr lvl="0"/>
                      <a:r>
                        <a:rPr lang="en-US" sz="1300" b="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E-mail</a:t>
                      </a:r>
                    </a:p>
                    <a:p>
                      <a:pPr lvl="0"/>
                      <a:r>
                        <a:rPr lang="en-US" sz="1300" b="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Cloud </a:t>
                      </a:r>
                    </a:p>
                    <a:p>
                      <a:pPr lvl="0"/>
                      <a:r>
                        <a:rPr lang="en-US" sz="1300" b="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Library services</a:t>
                      </a:r>
                    </a:p>
                    <a:p>
                      <a:pPr lvl="0"/>
                      <a:endParaRPr lang="de-DE" sz="1300" b="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91441" marR="91441" marT="45717" marB="45717"/>
                </a:tc>
                <a:tc>
                  <a:txBody>
                    <a:bodyPr/>
                    <a:lstStyle/>
                    <a:p>
                      <a:pPr lvl="0"/>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Activation URL: </a:t>
                      </a:r>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2"/>
                        </a:rPr>
                        <a:t>https://idm.th-owl.de/sspr/public/ActivateUser</a:t>
                      </a:r>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a:t>
                      </a:r>
                    </a:p>
                    <a:p>
                      <a:pPr lvl="0"/>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Username: e.g. abc-123</a:t>
                      </a:r>
                    </a:p>
                    <a:p>
                      <a:pPr lvl="0"/>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Activation password: </a:t>
                      </a:r>
                      <a:r>
                        <a:rPr lang="en-US" sz="1300" kern="120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rPr>
                        <a:t>xxxxxxxxx</a:t>
                      </a:r>
                      <a:endPar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lvl="0"/>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(You received your username and activation password from enrolment service)</a:t>
                      </a:r>
                    </a:p>
                    <a:p>
                      <a:pPr lvl="0"/>
                      <a:endPar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lvl="0"/>
                      <a:r>
                        <a:rPr lang="en-US" sz="1300" kern="1200" dirty="0">
                          <a:solidFill>
                            <a:srgbClr val="CD0035"/>
                          </a:solidFill>
                          <a:effectLst/>
                          <a:latin typeface="Open Sans" panose="020B0606030504020204" pitchFamily="34" charset="0"/>
                          <a:ea typeface="Open Sans" panose="020B0606030504020204" pitchFamily="34" charset="0"/>
                          <a:cs typeface="Open Sans" panose="020B0606030504020204" pitchFamily="34" charset="0"/>
                        </a:rPr>
                        <a:t>Important</a:t>
                      </a:r>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In the activation process you have to assign your own password and answer security questions. </a:t>
                      </a:r>
                    </a:p>
                  </a:txBody>
                  <a:tcPr marL="91441" marR="91441" marT="45717" marB="45717"/>
                </a:tc>
                <a:extLst>
                  <a:ext uri="{0D108BD9-81ED-4DB2-BD59-A6C34878D82A}">
                    <a16:rowId xmlns:a16="http://schemas.microsoft.com/office/drawing/2014/main" val="10001"/>
                  </a:ext>
                </a:extLst>
              </a:tr>
              <a:tr h="1554489">
                <a:tc>
                  <a:txBody>
                    <a:bodyPr/>
                    <a:lstStyle/>
                    <a:p>
                      <a:pPr marL="0" marR="0" lvl="0" indent="0" algn="l" defTabSz="801654" rtl="0" eaLnBrk="1" fontAlgn="auto" latinLnBrk="0" hangingPunct="1">
                        <a:lnSpc>
                          <a:spcPct val="100000"/>
                        </a:lnSpc>
                        <a:spcBef>
                          <a:spcPts val="0"/>
                        </a:spcBef>
                        <a:spcAft>
                          <a:spcPts val="0"/>
                        </a:spcAft>
                        <a:buClrTx/>
                        <a:buSzTx/>
                        <a:buFontTx/>
                        <a:buNone/>
                        <a:tabLst/>
                        <a:defRPr/>
                      </a:pPr>
                      <a:r>
                        <a:rPr lang="en-US" sz="1300" b="1"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Electronic Services and E-mail account </a:t>
                      </a:r>
                      <a:endParaRPr lang="de-DE" sz="1300" b="1"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300" b="0" u="none" dirty="0">
                          <a:latin typeface="Open Sans" panose="020B0606030504020204" pitchFamily="34" charset="0"/>
                          <a:ea typeface="Open Sans" panose="020B0606030504020204" pitchFamily="34" charset="0"/>
                          <a:cs typeface="Open Sans" panose="020B0606030504020204" pitchFamily="34" charset="0"/>
                        </a:rPr>
                        <a:t>With your activated user account, you can access all electronic services</a:t>
                      </a:r>
                    </a:p>
                    <a:p>
                      <a:r>
                        <a:rPr lang="en-US" sz="1300" b="0" u="none" dirty="0">
                          <a:latin typeface="Open Sans" panose="020B0606030504020204" pitchFamily="34" charset="0"/>
                          <a:ea typeface="Open Sans" panose="020B0606030504020204" pitchFamily="34" charset="0"/>
                          <a:cs typeface="Open Sans" panose="020B0606030504020204" pitchFamily="34" charset="0"/>
                        </a:rPr>
                        <a:t>•	The learning platform</a:t>
                      </a:r>
                    </a:p>
                    <a:p>
                      <a:r>
                        <a:rPr lang="en-US" sz="1300" b="0" u="none" dirty="0">
                          <a:latin typeface="Open Sans" panose="020B0606030504020204" pitchFamily="34" charset="0"/>
                          <a:ea typeface="Open Sans" panose="020B0606030504020204" pitchFamily="34" charset="0"/>
                          <a:cs typeface="Open Sans" panose="020B0606030504020204" pitchFamily="34" charset="0"/>
                        </a:rPr>
                        <a:t>•	Library services</a:t>
                      </a:r>
                    </a:p>
                    <a:p>
                      <a:r>
                        <a:rPr lang="en-US" sz="1300" b="0" u="none" dirty="0">
                          <a:latin typeface="Open Sans" panose="020B0606030504020204" pitchFamily="34" charset="0"/>
                          <a:ea typeface="Open Sans" panose="020B0606030504020204" pitchFamily="34" charset="0"/>
                          <a:cs typeface="Open Sans" panose="020B0606030504020204" pitchFamily="34" charset="0"/>
                        </a:rPr>
                        <a:t>•	Wireless network and more</a:t>
                      </a:r>
                    </a:p>
                  </a:txBody>
                  <a:tcPr marL="91441" marR="91441" marT="45717" marB="45717"/>
                </a:tc>
                <a:tc>
                  <a:txBody>
                    <a:bodyPr/>
                    <a:lstStyle/>
                    <a:p>
                      <a:r>
                        <a:rPr lang="en-US" sz="1300" b="0" u="none" dirty="0">
                          <a:latin typeface="Open Sans" panose="020B0606030504020204" pitchFamily="34" charset="0"/>
                          <a:ea typeface="Open Sans" panose="020B0606030504020204" pitchFamily="34" charset="0"/>
                          <a:cs typeface="Open Sans" panose="020B0606030504020204" pitchFamily="34" charset="0"/>
                        </a:rPr>
                        <a:t>Activate your official university e-mail account: </a:t>
                      </a:r>
                    </a:p>
                    <a:p>
                      <a:r>
                        <a:rPr lang="en-US" sz="1300" b="0" u="none" dirty="0">
                          <a:latin typeface="Open Sans" panose="020B0606030504020204" pitchFamily="34" charset="0"/>
                          <a:ea typeface="Open Sans" panose="020B0606030504020204" pitchFamily="34" charset="0"/>
                          <a:cs typeface="Open Sans" panose="020B0606030504020204" pitchFamily="34" charset="0"/>
                        </a:rPr>
                        <a:t>•</a:t>
                      </a:r>
                      <a:r>
                        <a:rPr lang="en-US" sz="1300" b="0" u="none" baseline="0" dirty="0">
                          <a:latin typeface="Open Sans" panose="020B0606030504020204" pitchFamily="34" charset="0"/>
                          <a:ea typeface="Open Sans" panose="020B0606030504020204" pitchFamily="34" charset="0"/>
                          <a:cs typeface="Open Sans" panose="020B0606030504020204" pitchFamily="34" charset="0"/>
                        </a:rPr>
                        <a:t> </a:t>
                      </a:r>
                      <a:r>
                        <a:rPr lang="en-US" sz="1300" b="0" u="none" dirty="0">
                          <a:latin typeface="Open Sans" panose="020B0606030504020204" pitchFamily="34" charset="0"/>
                          <a:ea typeface="Open Sans" panose="020B0606030504020204" pitchFamily="34" charset="0"/>
                          <a:cs typeface="Open Sans" panose="020B0606030504020204" pitchFamily="34" charset="0"/>
                        </a:rPr>
                        <a:t>Webmail URL: </a:t>
                      </a:r>
                      <a:r>
                        <a:rPr lang="en-US" sz="1300" b="0" u="none" dirty="0">
                          <a:latin typeface="Open Sans" panose="020B0606030504020204" pitchFamily="34" charset="0"/>
                          <a:ea typeface="Open Sans" panose="020B0606030504020204" pitchFamily="34" charset="0"/>
                          <a:cs typeface="Open Sans" panose="020B0606030504020204" pitchFamily="34" charset="0"/>
                          <a:hlinkClick r:id="rId3"/>
                        </a:rPr>
                        <a:t>https://webmail.th-owl.de/</a:t>
                      </a:r>
                      <a:r>
                        <a:rPr lang="en-US" sz="1300" b="0" u="none" dirty="0">
                          <a:latin typeface="Open Sans" panose="020B0606030504020204" pitchFamily="34" charset="0"/>
                          <a:ea typeface="Open Sans" panose="020B0606030504020204" pitchFamily="34" charset="0"/>
                          <a:cs typeface="Open Sans" panose="020B0606030504020204" pitchFamily="34" charset="0"/>
                        </a:rPr>
                        <a:t>  </a:t>
                      </a:r>
                    </a:p>
                    <a:p>
                      <a:r>
                        <a:rPr lang="en-US" sz="1300" b="0" u="none" dirty="0">
                          <a:latin typeface="Open Sans" panose="020B0606030504020204" pitchFamily="34" charset="0"/>
                          <a:ea typeface="Open Sans" panose="020B0606030504020204" pitchFamily="34" charset="0"/>
                          <a:cs typeface="Open Sans" panose="020B0606030504020204" pitchFamily="34" charset="0"/>
                        </a:rPr>
                        <a:t>E-mail address: first name.surname@stud.th-owl.de</a:t>
                      </a:r>
                    </a:p>
                    <a:p>
                      <a:r>
                        <a:rPr lang="en-US" sz="1300" b="0" u="none" dirty="0">
                          <a:latin typeface="Open Sans" panose="020B0606030504020204" pitchFamily="34" charset="0"/>
                          <a:ea typeface="Open Sans" panose="020B0606030504020204" pitchFamily="34" charset="0"/>
                          <a:cs typeface="Open Sans" panose="020B0606030504020204" pitchFamily="34" charset="0"/>
                        </a:rPr>
                        <a:t>•</a:t>
                      </a:r>
                      <a:r>
                        <a:rPr lang="en-US" sz="1300" b="0" u="none" baseline="0" dirty="0">
                          <a:latin typeface="Open Sans" panose="020B0606030504020204" pitchFamily="34" charset="0"/>
                          <a:ea typeface="Open Sans" panose="020B0606030504020204" pitchFamily="34" charset="0"/>
                          <a:cs typeface="Open Sans" panose="020B0606030504020204" pitchFamily="34" charset="0"/>
                        </a:rPr>
                        <a:t> </a:t>
                      </a:r>
                      <a:r>
                        <a:rPr lang="en-US" sz="1300" b="0" u="none" dirty="0">
                          <a:latin typeface="Open Sans" panose="020B0606030504020204" pitchFamily="34" charset="0"/>
                          <a:ea typeface="Open Sans" panose="020B0606030504020204" pitchFamily="34" charset="0"/>
                          <a:cs typeface="Open Sans" panose="020B0606030504020204" pitchFamily="34" charset="0"/>
                        </a:rPr>
                        <a:t>Username: "Your username from point 1“</a:t>
                      </a:r>
                    </a:p>
                    <a:p>
                      <a:r>
                        <a:rPr lang="en-US" sz="1300" b="0" u="none" dirty="0">
                          <a:latin typeface="Open Sans" panose="020B0606030504020204" pitchFamily="34" charset="0"/>
                          <a:ea typeface="Open Sans" panose="020B0606030504020204" pitchFamily="34" charset="0"/>
                          <a:cs typeface="Open Sans" panose="020B0606030504020204" pitchFamily="34" charset="0"/>
                        </a:rPr>
                        <a:t>•</a:t>
                      </a:r>
                      <a:r>
                        <a:rPr lang="en-US" sz="1300" b="0" u="none" baseline="0" dirty="0">
                          <a:latin typeface="Open Sans" panose="020B0606030504020204" pitchFamily="34" charset="0"/>
                          <a:ea typeface="Open Sans" panose="020B0606030504020204" pitchFamily="34" charset="0"/>
                          <a:cs typeface="Open Sans" panose="020B0606030504020204" pitchFamily="34" charset="0"/>
                        </a:rPr>
                        <a:t> </a:t>
                      </a:r>
                      <a:r>
                        <a:rPr lang="en-US" sz="1300" b="0" u="none" dirty="0">
                          <a:latin typeface="Open Sans" panose="020B0606030504020204" pitchFamily="34" charset="0"/>
                          <a:ea typeface="Open Sans" panose="020B0606030504020204" pitchFamily="34" charset="0"/>
                          <a:cs typeface="Open Sans" panose="020B0606030504020204" pitchFamily="34" charset="0"/>
                        </a:rPr>
                        <a:t>Password: "The one you assigned during activation“</a:t>
                      </a:r>
                    </a:p>
                    <a:p>
                      <a:r>
                        <a:rPr lang="en-US" sz="1300" b="0" u="none" dirty="0">
                          <a:latin typeface="Open Sans" panose="020B0606030504020204" pitchFamily="34" charset="0"/>
                          <a:ea typeface="Open Sans" panose="020B0606030504020204" pitchFamily="34" charset="0"/>
                          <a:cs typeface="Open Sans" panose="020B0606030504020204" pitchFamily="34" charset="0"/>
                        </a:rPr>
                        <a:t>Important: we</a:t>
                      </a:r>
                      <a:r>
                        <a:rPr lang="en-US" sz="1300" b="0" u="none" baseline="0" dirty="0">
                          <a:latin typeface="Open Sans" panose="020B0606030504020204" pitchFamily="34" charset="0"/>
                          <a:ea typeface="Open Sans" panose="020B0606030504020204" pitchFamily="34" charset="0"/>
                          <a:cs typeface="Open Sans" panose="020B0606030504020204" pitchFamily="34" charset="0"/>
                        </a:rPr>
                        <a:t> will </a:t>
                      </a:r>
                      <a:r>
                        <a:rPr lang="en-US" sz="1300" b="0" u="none" dirty="0">
                          <a:latin typeface="Open Sans" panose="020B0606030504020204" pitchFamily="34" charset="0"/>
                          <a:ea typeface="Open Sans" panose="020B0606030504020204" pitchFamily="34" charset="0"/>
                          <a:cs typeface="Open Sans" panose="020B0606030504020204" pitchFamily="34" charset="0"/>
                        </a:rPr>
                        <a:t>communicate with you via your university email address. </a:t>
                      </a:r>
                      <a:r>
                        <a:rPr lang="en-US" sz="1300" b="0" u="none" dirty="0">
                          <a:solidFill>
                            <a:srgbClr val="CD0035"/>
                          </a:solidFill>
                          <a:latin typeface="Open Sans" panose="020B0606030504020204" pitchFamily="34" charset="0"/>
                          <a:ea typeface="Open Sans" panose="020B0606030504020204" pitchFamily="34" charset="0"/>
                          <a:cs typeface="Open Sans" panose="020B0606030504020204" pitchFamily="34" charset="0"/>
                        </a:rPr>
                        <a:t>Please read your e-mails regularly</a:t>
                      </a:r>
                      <a:endParaRPr lang="de-DE" sz="1300" b="0" u="none" dirty="0">
                        <a:latin typeface="Open Sans" panose="020B0606030504020204" pitchFamily="34" charset="0"/>
                        <a:ea typeface="Open Sans" panose="020B0606030504020204" pitchFamily="34" charset="0"/>
                        <a:cs typeface="Open Sans" panose="020B0606030504020204" pitchFamily="34" charset="0"/>
                      </a:endParaRPr>
                    </a:p>
                  </a:txBody>
                  <a:tcPr marL="91441" marR="91441" marT="45717" marB="45717"/>
                </a:tc>
                <a:extLst>
                  <a:ext uri="{0D108BD9-81ED-4DB2-BD59-A6C34878D82A}">
                    <a16:rowId xmlns:a16="http://schemas.microsoft.com/office/drawing/2014/main" val="10002"/>
                  </a:ext>
                </a:extLst>
              </a:tr>
              <a:tr h="731521">
                <a:tc>
                  <a:txBody>
                    <a:bodyPr/>
                    <a:lstStyle/>
                    <a:p>
                      <a:pPr lvl="0"/>
                      <a:r>
                        <a:rPr lang="en-US" sz="1300" b="1" u="sng"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Enrolment certificate (study certificate / </a:t>
                      </a:r>
                      <a:r>
                        <a:rPr lang="en-US" sz="1300" b="1" u="sng" kern="120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rPr>
                        <a:t>Studienbescheinigung</a:t>
                      </a:r>
                      <a:r>
                        <a:rPr lang="en-US" sz="1300" b="1" u="sng"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t>
                      </a:r>
                      <a:endParaRPr lang="de-DE"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91441" marR="91441" marT="45717" marB="45717"/>
                </a:tc>
                <a:tc>
                  <a:txBody>
                    <a:bodyPr/>
                    <a:lstStyle/>
                    <a:p>
                      <a:pPr lvl="0"/>
                      <a:r>
                        <a:rPr lang="en-US"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The certificates can be accessed by the students themselves via their KIS Portal Account</a:t>
                      </a:r>
                      <a:endParaRPr lang="de-DE"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91441" marR="91441" marT="45717" marB="45717"/>
                </a:tc>
                <a:extLst>
                  <a:ext uri="{0D108BD9-81ED-4DB2-BD59-A6C34878D82A}">
                    <a16:rowId xmlns:a16="http://schemas.microsoft.com/office/drawing/2014/main" val="10003"/>
                  </a:ext>
                </a:extLst>
              </a:tr>
              <a:tr h="1874532">
                <a:tc>
                  <a:txBody>
                    <a:bodyPr/>
                    <a:lstStyle/>
                    <a:p>
                      <a:pPr lvl="0"/>
                      <a:r>
                        <a:rPr lang="en-US" sz="1300" b="1"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Apply for your Campus ID card (KISOWL) </a:t>
                      </a:r>
                    </a:p>
                    <a:p>
                      <a:pPr lvl="0"/>
                      <a:endParaRPr lang="en-US" sz="1300" b="1"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lvl="0"/>
                      <a:r>
                        <a:rPr lang="de-DE" sz="130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4"/>
                        </a:rPr>
                        <a:t>https://www.th-owl.de/skim/dokumentation/campuscard-kisowl/</a:t>
                      </a:r>
                      <a:endParaRPr lang="de-DE" sz="130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lvl="0"/>
                      <a:endParaRPr lang="de-DE" sz="130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91441" marR="91441" marT="45717" marB="45717"/>
                </a:tc>
                <a:tc>
                  <a:txBody>
                    <a:bodyPr/>
                    <a:lstStyle/>
                    <a:p>
                      <a:pPr marL="0" marR="0" lvl="0" indent="0" algn="l" defTabSz="801654" rtl="0" eaLnBrk="1" fontAlgn="auto" latinLnBrk="0" hangingPunct="1">
                        <a:lnSpc>
                          <a:spcPct val="100000"/>
                        </a:lnSpc>
                        <a:spcBef>
                          <a:spcPts val="0"/>
                        </a:spcBef>
                        <a:spcAft>
                          <a:spcPts val="0"/>
                        </a:spcAft>
                        <a:buClrTx/>
                        <a:buSzTx/>
                        <a:buFontTx/>
                        <a:buNone/>
                        <a:tabLst/>
                        <a:defRPr/>
                      </a:pPr>
                      <a:r>
                        <a:rPr lang="en-US" sz="1300" b="0" u="none" dirty="0">
                          <a:latin typeface="Open Sans" panose="020B0606030504020204" pitchFamily="34" charset="0"/>
                          <a:ea typeface="Open Sans" panose="020B0606030504020204" pitchFamily="34" charset="0"/>
                          <a:cs typeface="Open Sans" panose="020B0606030504020204" pitchFamily="34" charset="0"/>
                        </a:rPr>
                        <a:t>The </a:t>
                      </a:r>
                      <a:r>
                        <a:rPr lang="en-US" sz="1300" b="0" u="none" dirty="0" err="1">
                          <a:latin typeface="Open Sans" panose="020B0606030504020204" pitchFamily="34" charset="0"/>
                          <a:ea typeface="Open Sans" panose="020B0606030504020204" pitchFamily="34" charset="0"/>
                          <a:cs typeface="Open Sans" panose="020B0606030504020204" pitchFamily="34" charset="0"/>
                        </a:rPr>
                        <a:t>Campuscard</a:t>
                      </a:r>
                      <a:r>
                        <a:rPr lang="en-US" sz="1300" b="0" u="none" dirty="0">
                          <a:latin typeface="Open Sans" panose="020B0606030504020204" pitchFamily="34" charset="0"/>
                          <a:ea typeface="Open Sans" panose="020B0606030504020204" pitchFamily="34" charset="0"/>
                          <a:cs typeface="Open Sans" panose="020B0606030504020204" pitchFamily="34" charset="0"/>
                        </a:rPr>
                        <a:t> (KISOWL) is your student ID, library ID and cashless payment method in one. </a:t>
                      </a: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b="0" u="none" dirty="0">
                          <a:latin typeface="Open Sans" panose="020B0606030504020204" pitchFamily="34" charset="0"/>
                          <a:ea typeface="Open Sans" panose="020B0606030504020204" pitchFamily="34" charset="0"/>
                          <a:cs typeface="Open Sans" panose="020B0606030504020204" pitchFamily="34" charset="0"/>
                        </a:rPr>
                        <a:t>With this card you can:</a:t>
                      </a: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b="0" u="none" dirty="0">
                          <a:latin typeface="Open Sans" panose="020B0606030504020204" pitchFamily="34" charset="0"/>
                          <a:ea typeface="Open Sans" panose="020B0606030504020204" pitchFamily="34" charset="0"/>
                          <a:cs typeface="Open Sans" panose="020B0606030504020204" pitchFamily="34" charset="0"/>
                        </a:rPr>
                        <a:t>•</a:t>
                      </a:r>
                      <a:r>
                        <a:rPr lang="en-US" sz="1300" b="0" u="none" baseline="0" dirty="0">
                          <a:latin typeface="Open Sans" panose="020B0606030504020204" pitchFamily="34" charset="0"/>
                          <a:ea typeface="Open Sans" panose="020B0606030504020204" pitchFamily="34" charset="0"/>
                          <a:cs typeface="Open Sans" panose="020B0606030504020204" pitchFamily="34" charset="0"/>
                        </a:rPr>
                        <a:t> </a:t>
                      </a:r>
                      <a:r>
                        <a:rPr lang="en-US" sz="1300" b="0" u="none" dirty="0">
                          <a:latin typeface="Open Sans" panose="020B0606030504020204" pitchFamily="34" charset="0"/>
                          <a:ea typeface="Open Sans" panose="020B0606030504020204" pitchFamily="34" charset="0"/>
                          <a:cs typeface="Open Sans" panose="020B0606030504020204" pitchFamily="34" charset="0"/>
                        </a:rPr>
                        <a:t>Upload money to pay in the canteens at all university locations,</a:t>
                      </a: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b="0" u="none" dirty="0">
                          <a:latin typeface="Open Sans" panose="020B0606030504020204" pitchFamily="34" charset="0"/>
                          <a:ea typeface="Open Sans" panose="020B0606030504020204" pitchFamily="34" charset="0"/>
                          <a:cs typeface="Open Sans" panose="020B0606030504020204" pitchFamily="34" charset="0"/>
                        </a:rPr>
                        <a:t>•</a:t>
                      </a:r>
                      <a:r>
                        <a:rPr lang="en-US" sz="1300" b="0" u="none" baseline="0" dirty="0">
                          <a:latin typeface="Open Sans" panose="020B0606030504020204" pitchFamily="34" charset="0"/>
                          <a:ea typeface="Open Sans" panose="020B0606030504020204" pitchFamily="34" charset="0"/>
                          <a:cs typeface="Open Sans" panose="020B0606030504020204" pitchFamily="34" charset="0"/>
                        </a:rPr>
                        <a:t> </a:t>
                      </a:r>
                      <a:r>
                        <a:rPr lang="en-US" sz="1300" b="0" u="none" dirty="0">
                          <a:latin typeface="Open Sans" panose="020B0606030504020204" pitchFamily="34" charset="0"/>
                          <a:ea typeface="Open Sans" panose="020B0606030504020204" pitchFamily="34" charset="0"/>
                          <a:cs typeface="Open Sans" panose="020B0606030504020204" pitchFamily="34" charset="0"/>
                        </a:rPr>
                        <a:t>ID for borrowing and renewing books and other media, as well as pay for services in all campus library locations. </a:t>
                      </a:r>
                    </a:p>
                    <a:p>
                      <a:pPr marL="0" marR="0" lvl="0" indent="0" algn="l" defTabSz="801654" rtl="0" eaLnBrk="1" fontAlgn="auto" latinLnBrk="0" hangingPunct="1">
                        <a:lnSpc>
                          <a:spcPct val="100000"/>
                        </a:lnSpc>
                        <a:spcBef>
                          <a:spcPts val="0"/>
                        </a:spcBef>
                        <a:spcAft>
                          <a:spcPts val="0"/>
                        </a:spcAft>
                        <a:buClrTx/>
                        <a:buSzTx/>
                        <a:buFontTx/>
                        <a:buNone/>
                        <a:tabLst/>
                        <a:defRPr/>
                      </a:pPr>
                      <a:r>
                        <a:rPr lang="en-US" sz="1300" b="0" u="none" dirty="0">
                          <a:solidFill>
                            <a:srgbClr val="CD0035"/>
                          </a:solidFill>
                          <a:latin typeface="Open Sans" panose="020B0606030504020204" pitchFamily="34" charset="0"/>
                          <a:ea typeface="Open Sans" panose="020B0606030504020204" pitchFamily="34" charset="0"/>
                          <a:cs typeface="Open Sans" panose="020B0606030504020204" pitchFamily="34" charset="0"/>
                        </a:rPr>
                        <a:t>You can obtain your card immediately from our contact points in the library on Campus Detmold</a:t>
                      </a:r>
                    </a:p>
                  </a:txBody>
                  <a:tcPr marL="91441" marR="91441" marT="45717" marB="45717"/>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A4D8192-5CAD-4BAF-894A-705743BA42FA}"/>
              </a:ext>
            </a:extLst>
          </p:cNvPr>
          <p:cNvSpPr>
            <a:spLocks noGrp="1"/>
          </p:cNvSpPr>
          <p:nvPr>
            <p:ph sz="quarter" idx="10"/>
          </p:nvPr>
        </p:nvSpPr>
        <p:spPr>
          <a:xfrm>
            <a:off x="996950" y="401638"/>
            <a:ext cx="4681538" cy="368300"/>
          </a:xfrm>
        </p:spPr>
        <p:txBody>
          <a:bodyPr>
            <a:normAutofit fontScale="92500" lnSpcReduction="10000"/>
          </a:bodyPr>
          <a:lstStyle/>
          <a:p>
            <a:pPr>
              <a:defRPr/>
            </a:pPr>
            <a:r>
              <a:rPr lang="en-US" b="1" dirty="0">
                <a:latin typeface="Open Sans" panose="020B0606030504020204" pitchFamily="34" charset="0"/>
                <a:ea typeface="Open Sans" panose="020B0606030504020204" pitchFamily="34" charset="0"/>
                <a:cs typeface="Open Sans" panose="020B0606030504020204" pitchFamily="34" charset="0"/>
              </a:rPr>
              <a:t>(IT) Basics at the start of studies</a:t>
            </a:r>
          </a:p>
        </p:txBody>
      </p:sp>
      <p:pic>
        <p:nvPicPr>
          <p:cNvPr id="33795" name="Grafik 3">
            <a:extLst>
              <a:ext uri="{FF2B5EF4-FFF2-40B4-BE49-F238E27FC236}">
                <a16:creationId xmlns:a16="http://schemas.microsoft.com/office/drawing/2014/main" id="{1B98B70A-8FEC-4AA9-9629-9B7AE3FCA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650" y="1454150"/>
            <a:ext cx="5745163"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feld 5">
            <a:extLst>
              <a:ext uri="{FF2B5EF4-FFF2-40B4-BE49-F238E27FC236}">
                <a16:creationId xmlns:a16="http://schemas.microsoft.com/office/drawing/2014/main" id="{F49F2E5E-6E19-4342-8DDD-355EF3FA4A6C}"/>
              </a:ext>
            </a:extLst>
          </p:cNvPr>
          <p:cNvSpPr txBox="1">
            <a:spLocks noChangeArrowheads="1"/>
          </p:cNvSpPr>
          <p:nvPr/>
        </p:nvSpPr>
        <p:spPr bwMode="auto">
          <a:xfrm>
            <a:off x="431800" y="1033463"/>
            <a:ext cx="8612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latin typeface="Open Sans" panose="020B0606030504020204" pitchFamily="34" charset="0"/>
                <a:cs typeface="Open Sans" panose="020B0606030504020204" pitchFamily="34" charset="0"/>
                <a:hlinkClick r:id="rId3"/>
              </a:rPr>
              <a:t>https://www.th-owl.de/en/skim/documentation/basic-it-equipment-at-the-start-of-your-studies/</a:t>
            </a:r>
            <a:endParaRPr lang="de-DE" altLang="de-DE">
              <a:latin typeface="Open Sans" panose="020B0606030504020204" pitchFamily="34" charset="0"/>
              <a:cs typeface="Open Sans" panose="020B0606030504020204" pitchFamily="34" charset="0"/>
            </a:endParaRPr>
          </a:p>
          <a:p>
            <a:endParaRPr lang="de-DE" alt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hteck 2">
            <a:extLst>
              <a:ext uri="{FF2B5EF4-FFF2-40B4-BE49-F238E27FC236}">
                <a16:creationId xmlns:a16="http://schemas.microsoft.com/office/drawing/2014/main" id="{EC148302-D310-47BE-9A23-9012378D9DC5}"/>
              </a:ext>
            </a:extLst>
          </p:cNvPr>
          <p:cNvSpPr>
            <a:spLocks noChangeArrowheads="1"/>
          </p:cNvSpPr>
          <p:nvPr/>
        </p:nvSpPr>
        <p:spPr bwMode="auto">
          <a:xfrm>
            <a:off x="541338" y="244475"/>
            <a:ext cx="45450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de-DE" sz="3000" dirty="0">
                <a:latin typeface="Open Sans" panose="020B0606030504020204" pitchFamily="34" charset="0"/>
                <a:cs typeface="Open Sans" panose="020B0606030504020204" pitchFamily="34" charset="0"/>
              </a:rPr>
              <a:t>Access to your KIS Portal</a:t>
            </a:r>
            <a:endParaRPr lang="de-DE" altLang="de-DE" sz="3000" dirty="0">
              <a:latin typeface="Open Sans" panose="020B0606030504020204" pitchFamily="34" charset="0"/>
              <a:cs typeface="Open Sans" panose="020B0606030504020204" pitchFamily="34" charset="0"/>
            </a:endParaRPr>
          </a:p>
        </p:txBody>
      </p:sp>
      <p:pic>
        <p:nvPicPr>
          <p:cNvPr id="34819" name="Grafik 3">
            <a:extLst>
              <a:ext uri="{FF2B5EF4-FFF2-40B4-BE49-F238E27FC236}">
                <a16:creationId xmlns:a16="http://schemas.microsoft.com/office/drawing/2014/main" id="{9C0BDCFD-8F13-430F-A307-0E20CC557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897063"/>
            <a:ext cx="9958387"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EAE60E3A-E460-4F31-969D-ECF0B929D4A1}"/>
              </a:ext>
            </a:extLst>
          </p:cNvPr>
          <p:cNvCxnSpPr>
            <a:cxnSpLocks/>
          </p:cNvCxnSpPr>
          <p:nvPr/>
        </p:nvCxnSpPr>
        <p:spPr>
          <a:xfrm flipV="1">
            <a:off x="8742363" y="2249488"/>
            <a:ext cx="730250" cy="411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821" name="Grafik 8" descr="Teufesgesichtskontur mit einfarbiger Füllung">
            <a:extLst>
              <a:ext uri="{FF2B5EF4-FFF2-40B4-BE49-F238E27FC236}">
                <a16:creationId xmlns:a16="http://schemas.microsoft.com/office/drawing/2014/main" id="{1BA5296D-F0AF-4B09-ADD1-BC7D833F9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3338" y="1408113"/>
            <a:ext cx="5730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feld 12">
            <a:extLst>
              <a:ext uri="{FF2B5EF4-FFF2-40B4-BE49-F238E27FC236}">
                <a16:creationId xmlns:a16="http://schemas.microsoft.com/office/drawing/2014/main" id="{9A8C4239-0ABA-4AFF-B54E-EF71342C5916}"/>
              </a:ext>
            </a:extLst>
          </p:cNvPr>
          <p:cNvSpPr txBox="1">
            <a:spLocks noChangeArrowheads="1"/>
          </p:cNvSpPr>
          <p:nvPr/>
        </p:nvSpPr>
        <p:spPr bwMode="auto">
          <a:xfrm>
            <a:off x="569913" y="822325"/>
            <a:ext cx="77962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a:latin typeface="Open Sans" panose="020B0606030504020204" pitchFamily="34" charset="0"/>
                <a:cs typeface="Open Sans" panose="020B0606030504020204" pitchFamily="34" charset="0"/>
              </a:rPr>
              <a:t>https://kis-portal.th-owl.de/qisserver/pages/cs/sys/portal/hisinoneStartPage.faces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1D911DE-2415-4476-B799-CD4DEB32B30A}"/>
              </a:ext>
            </a:extLst>
          </p:cNvPr>
          <p:cNvSpPr txBox="1"/>
          <p:nvPr/>
        </p:nvSpPr>
        <p:spPr>
          <a:xfrm>
            <a:off x="274320" y="256032"/>
            <a:ext cx="9290304" cy="4601260"/>
          </a:xfrm>
          <a:prstGeom prst="rect">
            <a:avLst/>
          </a:prstGeom>
          <a:noFill/>
        </p:spPr>
        <p:txBody>
          <a:bodyPr wrap="square">
            <a:spAutoFit/>
          </a:bodyPr>
          <a:lstStyle/>
          <a:p>
            <a:r>
              <a:rPr lang="en-US" sz="3000" dirty="0">
                <a:latin typeface="Open Sans" panose="020B0606030504020204" pitchFamily="34" charset="0"/>
                <a:cs typeface="Open Sans" panose="020B0606030504020204" pitchFamily="34" charset="0"/>
              </a:rPr>
              <a:t>Campus Management – courses schedule</a:t>
            </a:r>
            <a:br>
              <a:rPr lang="en-US" b="1" dirty="0">
                <a:latin typeface="Open Sans" panose="020B0606030504020204" pitchFamily="34" charset="0"/>
                <a:ea typeface="Open Sans" panose="020B0606030504020204" pitchFamily="34" charset="0"/>
                <a:cs typeface="Open Sans" panose="020B0606030504020204" pitchFamily="34" charset="0"/>
              </a:rPr>
            </a:br>
            <a:endParaRPr lang="en-US" b="1"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What is CAS Campus? </a:t>
            </a:r>
          </a:p>
          <a:p>
            <a:endParaRPr lang="en-US" b="1"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The Campus Management System - CAS Campus displays the current semesters and individual courses of almost all departments and organizational units of TH OWL under the menu item </a:t>
            </a:r>
            <a:r>
              <a:rPr lang="en-US" dirty="0">
                <a:latin typeface="Open Sans" panose="020B0606030504020204" pitchFamily="34" charset="0"/>
                <a:ea typeface="Open Sans" panose="020B0606030504020204" pitchFamily="34" charset="0"/>
                <a:cs typeface="Open Sans" panose="020B0606030504020204" pitchFamily="34" charset="0"/>
                <a:hlinkClick r:id="rId2" tooltip="Verweis zur Seite CAS Campus"/>
              </a:rPr>
              <a:t>"Lecture list“</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Vorlesungsverzeichnis</a:t>
            </a:r>
            <a:r>
              <a:rPr lang="en-US" dirty="0">
                <a:latin typeface="Open Sans" panose="020B0606030504020204" pitchFamily="34" charset="0"/>
                <a:ea typeface="Open Sans" panose="020B0606030504020204" pitchFamily="34" charset="0"/>
                <a:cs typeface="Open Sans" panose="020B0606030504020204" pitchFamily="34" charset="0"/>
              </a:rPr>
              <a:t>) .</a:t>
            </a:r>
          </a:p>
          <a:p>
            <a:br>
              <a:rPr lang="en-US" dirty="0">
                <a:latin typeface="Open Sans" panose="020B0606030504020204" pitchFamily="34" charset="0"/>
                <a:ea typeface="Open Sans" panose="020B0606030504020204" pitchFamily="34" charset="0"/>
                <a:cs typeface="Open Sans" panose="020B0606030504020204" pitchFamily="34" charset="0"/>
              </a:rPr>
            </a:br>
            <a:r>
              <a:rPr lang="en-US" b="1" dirty="0">
                <a:latin typeface="Open Sans" panose="020B0606030504020204" pitchFamily="34" charset="0"/>
                <a:ea typeface="Open Sans" panose="020B0606030504020204" pitchFamily="34" charset="0"/>
                <a:cs typeface="Open Sans" panose="020B0606030504020204" pitchFamily="34" charset="0"/>
              </a:rPr>
              <a:t>Technical requirements</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sz="1700" dirty="0">
                <a:latin typeface="Open Sans" panose="020B0606030504020204" pitchFamily="34" charset="0"/>
                <a:ea typeface="Open Sans" panose="020B0606030504020204" pitchFamily="34" charset="0"/>
                <a:cs typeface="Open Sans" panose="020B0606030504020204" pitchFamily="34" charset="0"/>
              </a:rPr>
              <a:t>Please note that proper use of the functions can only be guaranteed with the following Internet browsers:</a:t>
            </a:r>
          </a:p>
          <a:p>
            <a:pPr>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Mozilla Firefox (Our recommendation)</a:t>
            </a:r>
          </a:p>
          <a:p>
            <a:pPr>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Microsoft Internet Explorer Version 11</a:t>
            </a:r>
          </a:p>
          <a:p>
            <a:pPr>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Microsoft Edge</a:t>
            </a:r>
          </a:p>
          <a:p>
            <a:pPr>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Google Chrome</a:t>
            </a:r>
          </a:p>
          <a:p>
            <a:r>
              <a:rPr lang="en-US" sz="1700" dirty="0">
                <a:solidFill>
                  <a:srgbClr val="CD003A"/>
                </a:solidFill>
                <a:latin typeface="Open Sans" panose="020B0606030504020204" pitchFamily="34" charset="0"/>
                <a:ea typeface="Open Sans" panose="020B0606030504020204" pitchFamily="34" charset="0"/>
                <a:cs typeface="Open Sans" panose="020B0606030504020204" pitchFamily="34" charset="0"/>
              </a:rPr>
              <a:t>The Apple Safari browser is not approved by CAS.</a:t>
            </a:r>
          </a:p>
        </p:txBody>
      </p:sp>
      <p:pic>
        <p:nvPicPr>
          <p:cNvPr id="5" name="Grafik 4">
            <a:extLst>
              <a:ext uri="{FF2B5EF4-FFF2-40B4-BE49-F238E27FC236}">
                <a16:creationId xmlns:a16="http://schemas.microsoft.com/office/drawing/2014/main" id="{192B5884-0DCE-4DC9-A015-F9627F79E35A}"/>
              </a:ext>
            </a:extLst>
          </p:cNvPr>
          <p:cNvPicPr>
            <a:picLocks noChangeAspect="1"/>
          </p:cNvPicPr>
          <p:nvPr/>
        </p:nvPicPr>
        <p:blipFill>
          <a:blip r:embed="rId3"/>
          <a:stretch>
            <a:fillRect/>
          </a:stretch>
        </p:blipFill>
        <p:spPr>
          <a:xfrm>
            <a:off x="5300811" y="3346704"/>
            <a:ext cx="5086774" cy="4042410"/>
          </a:xfrm>
          <a:prstGeom prst="rect">
            <a:avLst/>
          </a:prstGeom>
        </p:spPr>
      </p:pic>
      <p:sp>
        <p:nvSpPr>
          <p:cNvPr id="6" name="Textfeld 5">
            <a:extLst>
              <a:ext uri="{FF2B5EF4-FFF2-40B4-BE49-F238E27FC236}">
                <a16:creationId xmlns:a16="http://schemas.microsoft.com/office/drawing/2014/main" id="{F2C500A8-F080-4A30-89A8-ED32060C09B8}"/>
              </a:ext>
            </a:extLst>
          </p:cNvPr>
          <p:cNvSpPr txBox="1"/>
          <p:nvPr/>
        </p:nvSpPr>
        <p:spPr>
          <a:xfrm>
            <a:off x="395478" y="5660243"/>
            <a:ext cx="5344668" cy="1200329"/>
          </a:xfrm>
          <a:prstGeom prst="rect">
            <a:avLst/>
          </a:prstGeom>
          <a:noFill/>
        </p:spPr>
        <p:txBody>
          <a:bodyPr wrap="square">
            <a:spAutoFit/>
          </a:bodyPr>
          <a:lstStyle/>
          <a:p>
            <a:r>
              <a:rPr lang="de-DE" dirty="0">
                <a:hlinkClick r:id="rId4"/>
              </a:rPr>
              <a:t>https://www.th-owl.de/cm/campus/all/fields.asp?tguid=0xA70A4E0F4A9A4C10940E341DABAB6BAE&amp;lang=de</a:t>
            </a:r>
            <a:endParaRPr lang="de-DE" dirty="0"/>
          </a:p>
          <a:p>
            <a:endParaRPr lang="de-DE" dirty="0"/>
          </a:p>
        </p:txBody>
      </p:sp>
    </p:spTree>
    <p:extLst>
      <p:ext uri="{BB962C8B-B14F-4D97-AF65-F5344CB8AC3E}">
        <p14:creationId xmlns:p14="http://schemas.microsoft.com/office/powerpoint/2010/main" val="322264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Inhaltsplatzhalter 2">
            <a:extLst>
              <a:ext uri="{FF2B5EF4-FFF2-40B4-BE49-F238E27FC236}">
                <a16:creationId xmlns:a16="http://schemas.microsoft.com/office/drawing/2014/main" id="{0283AA15-AC3B-4E55-AF33-6AF676617B7A}"/>
              </a:ext>
            </a:extLst>
          </p:cNvPr>
          <p:cNvGraphicFramePr>
            <a:graphicFrameLocks noGrp="1"/>
          </p:cNvGraphicFramePr>
          <p:nvPr>
            <p:ph sz="quarter" idx="10"/>
            <p:extLst>
              <p:ext uri="{D42A27DB-BD31-4B8C-83A1-F6EECF244321}">
                <p14:modId xmlns:p14="http://schemas.microsoft.com/office/powerpoint/2010/main" val="3475123441"/>
              </p:ext>
            </p:extLst>
          </p:nvPr>
        </p:nvGraphicFramePr>
        <p:xfrm>
          <a:off x="273050" y="246063"/>
          <a:ext cx="10261600" cy="7140277"/>
        </p:xfrm>
        <a:graphic>
          <a:graphicData uri="http://schemas.openxmlformats.org/drawingml/2006/table">
            <a:tbl>
              <a:tblPr firstRow="1" bandRow="1">
                <a:tableStyleId>{5C22544A-7EE6-4342-B048-85BDC9FD1C3A}</a:tableStyleId>
              </a:tblPr>
              <a:tblGrid>
                <a:gridCol w="5130800">
                  <a:extLst>
                    <a:ext uri="{9D8B030D-6E8A-4147-A177-3AD203B41FA5}">
                      <a16:colId xmlns:a16="http://schemas.microsoft.com/office/drawing/2014/main" val="20000"/>
                    </a:ext>
                  </a:extLst>
                </a:gridCol>
                <a:gridCol w="5130800">
                  <a:extLst>
                    <a:ext uri="{9D8B030D-6E8A-4147-A177-3AD203B41FA5}">
                      <a16:colId xmlns:a16="http://schemas.microsoft.com/office/drawing/2014/main" val="20001"/>
                    </a:ext>
                  </a:extLst>
                </a:gridCol>
              </a:tblGrid>
              <a:tr h="602313">
                <a:tc>
                  <a:txBody>
                    <a:bodyPr/>
                    <a:lstStyle/>
                    <a:p>
                      <a:r>
                        <a:rPr lang="en-US" sz="1600" b="0" u="none" dirty="0">
                          <a:latin typeface="Open Sans" panose="020B0606030504020204" pitchFamily="34" charset="0"/>
                          <a:ea typeface="Open Sans" panose="020B0606030504020204" pitchFamily="34" charset="0"/>
                          <a:cs typeface="Open Sans" panose="020B0606030504020204" pitchFamily="34" charset="0"/>
                        </a:rPr>
                        <a:t>Little surprises</a:t>
                      </a:r>
                      <a:endParaRPr lang="de-DE" sz="1600" b="0" u="none" dirty="0">
                        <a:latin typeface="Open Sans" panose="020B0606030504020204" pitchFamily="34" charset="0"/>
                        <a:ea typeface="Open Sans" panose="020B0606030504020204" pitchFamily="34" charset="0"/>
                        <a:cs typeface="Open Sans" panose="020B0606030504020204" pitchFamily="34" charset="0"/>
                      </a:endParaRPr>
                    </a:p>
                  </a:txBody>
                  <a:tcPr marL="91453" marR="91453" marT="45721" marB="45721"/>
                </a:tc>
                <a:tc>
                  <a:txBody>
                    <a:bodyPr/>
                    <a:lstStyle/>
                    <a:p>
                      <a:endParaRPr lang="de-DE" sz="1600" b="0" u="none" dirty="0">
                        <a:latin typeface="Open Sans" panose="020B0606030504020204" pitchFamily="34" charset="0"/>
                        <a:ea typeface="Open Sans" panose="020B0606030504020204" pitchFamily="34" charset="0"/>
                        <a:cs typeface="Open Sans" panose="020B0606030504020204" pitchFamily="34" charset="0"/>
                      </a:endParaRPr>
                    </a:p>
                  </a:txBody>
                  <a:tcPr marL="91453" marR="91453" marT="45721" marB="45721"/>
                </a:tc>
                <a:extLst>
                  <a:ext uri="{0D108BD9-81ED-4DB2-BD59-A6C34878D82A}">
                    <a16:rowId xmlns:a16="http://schemas.microsoft.com/office/drawing/2014/main" val="10000"/>
                  </a:ext>
                </a:extLst>
              </a:tr>
              <a:tr h="2557371">
                <a:tc>
                  <a:txBody>
                    <a:bodyPr/>
                    <a:lstStyle/>
                    <a:p>
                      <a:pPr lvl="0"/>
                      <a:r>
                        <a:rPr lang="en-US" altLang="de-DE" sz="1600" dirty="0">
                          <a:solidFill>
                            <a:srgbClr val="00858D"/>
                          </a:solidFill>
                          <a:latin typeface="Open Sans" panose="020B0606030504020204" pitchFamily="34" charset="0"/>
                          <a:ea typeface="Open Sans" panose="020B0606030504020204" pitchFamily="34" charset="0"/>
                          <a:cs typeface="Open Sans" panose="020B0606030504020204" pitchFamily="34" charset="0"/>
                        </a:rPr>
                        <a:t>BROADCASTING  LICENCE FEE (RUNDFUNKBEITRAG) FOR STUDENTS</a:t>
                      </a:r>
                      <a:endParaRPr lang="de-DE" sz="1600" b="0" u="non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91453" marR="91453" marT="45721" marB="45721"/>
                </a:tc>
                <a:tc>
                  <a:txBody>
                    <a:bodyPr/>
                    <a:lstStyle/>
                    <a:p>
                      <a:pPr>
                        <a:defRPr/>
                      </a:pPr>
                      <a:r>
                        <a:rPr lang="en-US" sz="1400" dirty="0">
                          <a:latin typeface="Open Sans" panose="020B0606030504020204" pitchFamily="34" charset="0"/>
                          <a:ea typeface="Open Sans" panose="020B0606030504020204" pitchFamily="34" charset="0"/>
                          <a:cs typeface="Open Sans" panose="020B0606030504020204" pitchFamily="34" charset="0"/>
                        </a:rPr>
                        <a:t>In Germany, every household must pay </a:t>
                      </a:r>
                      <a:r>
                        <a:rPr lang="en-US" sz="1400" dirty="0" err="1">
                          <a:latin typeface="Open Sans" panose="020B0606030504020204" pitchFamily="34" charset="0"/>
                          <a:ea typeface="Open Sans" panose="020B0606030504020204" pitchFamily="34" charset="0"/>
                          <a:cs typeface="Open Sans" panose="020B0606030504020204" pitchFamily="34" charset="0"/>
                        </a:rPr>
                        <a:t>abroadcasting</a:t>
                      </a:r>
                      <a:r>
                        <a:rPr lang="en-US" sz="1400" dirty="0">
                          <a:latin typeface="Open Sans" panose="020B0606030504020204" pitchFamily="34" charset="0"/>
                          <a:ea typeface="Open Sans" panose="020B0606030504020204" pitchFamily="34" charset="0"/>
                          <a:cs typeface="Open Sans" panose="020B0606030504020204" pitchFamily="34" charset="0"/>
                        </a:rPr>
                        <a:t> license fee of €18.36 per month to finance the public broadcasters ARD, ZDF, and </a:t>
                      </a:r>
                      <a:r>
                        <a:rPr lang="en-US" sz="1400" dirty="0" err="1">
                          <a:latin typeface="Open Sans" panose="020B0606030504020204" pitchFamily="34" charset="0"/>
                          <a:ea typeface="Open Sans" panose="020B0606030504020204" pitchFamily="34" charset="0"/>
                          <a:cs typeface="Open Sans" panose="020B0606030504020204" pitchFamily="34" charset="0"/>
                        </a:rPr>
                        <a:t>Deutschlandradio</a:t>
                      </a:r>
                      <a:r>
                        <a:rPr lang="en-US" sz="1400" dirty="0">
                          <a:latin typeface="Open Sans" panose="020B0606030504020204" pitchFamily="34" charset="0"/>
                          <a:ea typeface="Open Sans" panose="020B0606030504020204" pitchFamily="34" charset="0"/>
                          <a:cs typeface="Open Sans" panose="020B0606030504020204" pitchFamily="34" charset="0"/>
                        </a:rPr>
                        <a:t>. This fee is charged per household and applies regardless of whether you use a television or radio. The contribution service of ARD, ZDF, and </a:t>
                      </a:r>
                      <a:r>
                        <a:rPr lang="en-US" sz="1400" dirty="0" err="1">
                          <a:latin typeface="Open Sans" panose="020B0606030504020204" pitchFamily="34" charset="0"/>
                          <a:ea typeface="Open Sans" panose="020B0606030504020204" pitchFamily="34" charset="0"/>
                          <a:cs typeface="Open Sans" panose="020B0606030504020204" pitchFamily="34" charset="0"/>
                        </a:rPr>
                        <a:t>Deutschlandradio</a:t>
                      </a:r>
                      <a:r>
                        <a:rPr lang="en-US" sz="1400" dirty="0">
                          <a:latin typeface="Open Sans" panose="020B0606030504020204" pitchFamily="34" charset="0"/>
                          <a:ea typeface="Open Sans" panose="020B0606030504020204" pitchFamily="34" charset="0"/>
                          <a:cs typeface="Open Sans" panose="020B0606030504020204" pitchFamily="34" charset="0"/>
                        </a:rPr>
                        <a:t> is responsible for collecting the fee and provides information on registration, payment, and possible exemptions or reductions.</a:t>
                      </a:r>
                      <a:endParaRPr lang="en-US" sz="1300" b="0" u="none"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algn="l" defTabSz="801654" rtl="0" eaLnBrk="1" latinLnBrk="0" hangingPunct="1">
                        <a:defRPr/>
                      </a:pPr>
                      <a:r>
                        <a:rPr lang="en-US" sz="1500" kern="1200" dirty="0">
                          <a:solidFill>
                            <a:srgbClr val="00858D"/>
                          </a:solidFill>
                          <a:latin typeface="Open Sans" panose="020B0606030504020204" pitchFamily="34" charset="0"/>
                          <a:ea typeface="Open Sans" panose="020B0606030504020204" pitchFamily="34" charset="0"/>
                          <a:cs typeface="Open Sans" panose="020B0606030504020204" pitchFamily="34" charset="0"/>
                        </a:rPr>
                        <a:t>I share a flat. Who pays?</a:t>
                      </a:r>
                    </a:p>
                    <a:p>
                      <a:pPr>
                        <a:defRPr/>
                      </a:pPr>
                      <a:r>
                        <a:rPr lang="en-US" sz="1300" b="0" u="none"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Only one person must be registered and pay the </a:t>
                      </a:r>
                      <a:r>
                        <a:rPr lang="en-US" sz="1300" b="0" u="none"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licence</a:t>
                      </a:r>
                      <a:r>
                        <a:rPr lang="en-US" sz="1300" b="0" u="none"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fee for the flat. Residents of a shared flat can decide among themselves who this should be. Any other residents who already have a </a:t>
                      </a:r>
                      <a:r>
                        <a:rPr lang="en-US" sz="1300" b="0" u="none"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licence</a:t>
                      </a:r>
                      <a:r>
                        <a:rPr lang="en-US" sz="1300" b="0" u="none"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fee account may deregister.</a:t>
                      </a:r>
                      <a:endParaRPr lang="de-DE" sz="1300" b="0" u="none"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91453" marR="91453" marT="45721" marB="45721"/>
                </a:tc>
                <a:extLst>
                  <a:ext uri="{0D108BD9-81ED-4DB2-BD59-A6C34878D82A}">
                    <a16:rowId xmlns:a16="http://schemas.microsoft.com/office/drawing/2014/main" val="10001"/>
                  </a:ext>
                </a:extLst>
              </a:tr>
              <a:tr h="3291916">
                <a:tc>
                  <a:txBody>
                    <a:bodyPr/>
                    <a:lstStyle/>
                    <a:p>
                      <a:pPr marL="0" marR="0" lvl="0" indent="0" algn="l" defTabSz="801654" rtl="0" eaLnBrk="1" fontAlgn="auto" latinLnBrk="0" hangingPunct="1">
                        <a:lnSpc>
                          <a:spcPct val="100000"/>
                        </a:lnSpc>
                        <a:spcBef>
                          <a:spcPts val="0"/>
                        </a:spcBef>
                        <a:spcAft>
                          <a:spcPts val="0"/>
                        </a:spcAft>
                        <a:buClrTx/>
                        <a:buSzTx/>
                        <a:buFontTx/>
                        <a:buNone/>
                        <a:tabLst/>
                        <a:defRPr/>
                      </a:pPr>
                      <a:r>
                        <a:rPr lang="en-US" altLang="de-DE" sz="1600" dirty="0">
                          <a:solidFill>
                            <a:srgbClr val="00858D"/>
                          </a:solidFill>
                          <a:latin typeface="Open Sans" panose="020B0606030504020204" pitchFamily="34" charset="0"/>
                          <a:ea typeface="Open Sans" panose="020B0606030504020204" pitchFamily="34" charset="0"/>
                          <a:cs typeface="Open Sans" panose="020B0606030504020204" pitchFamily="34" charset="0"/>
                        </a:rPr>
                        <a:t>Telephone Providers</a:t>
                      </a:r>
                      <a:endParaRPr lang="en-US" sz="1600" b="0" u="none" dirty="0">
                        <a:latin typeface="Open Sans" panose="020B0606030504020204" pitchFamily="34" charset="0"/>
                        <a:ea typeface="Open Sans" panose="020B0606030504020204" pitchFamily="34" charset="0"/>
                        <a:cs typeface="Open Sans" panose="020B0606030504020204" pitchFamily="34" charset="0"/>
                      </a:endParaRPr>
                    </a:p>
                  </a:txBody>
                  <a:tcPr marL="91453" marR="91453" marT="45721" marB="45721"/>
                </a:tc>
                <a:tc>
                  <a:txBody>
                    <a:bodyPr/>
                    <a:lstStyle/>
                    <a:p>
                      <a:pPr>
                        <a:defRPr/>
                      </a:pPr>
                      <a:r>
                        <a:rPr lang="en-US" sz="1400" dirty="0">
                          <a:latin typeface="Open Sans" panose="020B0606030504020204" pitchFamily="34" charset="0"/>
                          <a:ea typeface="Open Sans" panose="020B0606030504020204" pitchFamily="34" charset="0"/>
                          <a:cs typeface="Open Sans" panose="020B0606030504020204" pitchFamily="34" charset="0"/>
                        </a:rPr>
                        <a:t>Generally, there are </a:t>
                      </a: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two different options to make phone calls </a:t>
                      </a:r>
                      <a:r>
                        <a:rPr lang="en-US" sz="1400" dirty="0">
                          <a:latin typeface="Open Sans" panose="020B0606030504020204" pitchFamily="34" charset="0"/>
                          <a:ea typeface="Open Sans" panose="020B0606030504020204" pitchFamily="34" charset="0"/>
                          <a:cs typeface="Open Sans" panose="020B0606030504020204" pitchFamily="34" charset="0"/>
                        </a:rPr>
                        <a:t>– either using a </a:t>
                      </a: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landline </a:t>
                      </a:r>
                      <a:r>
                        <a:rPr lang="en-US" sz="1400" dirty="0">
                          <a:latin typeface="Open Sans" panose="020B0606030504020204" pitchFamily="34" charset="0"/>
                          <a:ea typeface="Open Sans" panose="020B0606030504020204" pitchFamily="34" charset="0"/>
                          <a:cs typeface="Open Sans" panose="020B0606030504020204" pitchFamily="34" charset="0"/>
                        </a:rPr>
                        <a:t>or a </a:t>
                      </a: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mobile phone</a:t>
                      </a:r>
                      <a:r>
                        <a:rPr lang="en-US" sz="1400" dirty="0">
                          <a:latin typeface="Open Sans" panose="020B0606030504020204" pitchFamily="34" charset="0"/>
                          <a:ea typeface="Open Sans" panose="020B0606030504020204" pitchFamily="34" charset="0"/>
                          <a:cs typeface="Open Sans" panose="020B0606030504020204" pitchFamily="34" charset="0"/>
                        </a:rPr>
                        <a:t>. </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dirty="0">
                          <a:latin typeface="Open Sans" panose="020B0606030504020204" pitchFamily="34" charset="0"/>
                          <a:ea typeface="Open Sans" panose="020B0606030504020204" pitchFamily="34" charset="0"/>
                          <a:cs typeface="Open Sans" panose="020B0606030504020204" pitchFamily="34" charset="0"/>
                        </a:rPr>
                        <a:t>Students often prefer mobile phones, as many providers offer lower student rates </a:t>
                      </a: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on pay-as-you-go SIM cards</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or fixed-term contracts with monthly rates</a:t>
                      </a:r>
                      <a:r>
                        <a:rPr lang="en-US" sz="1400" dirty="0">
                          <a:latin typeface="Open Sans" panose="020B0606030504020204" pitchFamily="34" charset="0"/>
                          <a:ea typeface="Open Sans" panose="020B0606030504020204" pitchFamily="34" charset="0"/>
                          <a:cs typeface="Open Sans" panose="020B0606030504020204" pitchFamily="34" charset="0"/>
                        </a:rPr>
                        <a:t>. </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dirty="0">
                          <a:latin typeface="Open Sans" panose="020B0606030504020204" pitchFamily="34" charset="0"/>
                          <a:ea typeface="Open Sans" panose="020B0606030504020204" pitchFamily="34" charset="0"/>
                          <a:cs typeface="Open Sans" panose="020B0606030504020204" pitchFamily="34" charset="0"/>
                        </a:rPr>
                        <a:t>For international students staying abroad for a shorter amount of time, it is </a:t>
                      </a:r>
                      <a:r>
                        <a:rPr lang="en-US" sz="1400" b="1" u="sng" dirty="0">
                          <a:solidFill>
                            <a:srgbClr val="FF0000"/>
                          </a:solidFill>
                          <a:latin typeface="Open Sans" panose="020B0606030504020204" pitchFamily="34" charset="0"/>
                          <a:ea typeface="Open Sans" panose="020B0606030504020204" pitchFamily="34" charset="0"/>
                          <a:cs typeface="Open Sans" panose="020B0606030504020204" pitchFamily="34" charset="0"/>
                        </a:rPr>
                        <a:t>advisable to use the pay-as-you-go option</a:t>
                      </a:r>
                      <a:r>
                        <a:rPr lang="en-US" sz="1400" dirty="0">
                          <a:latin typeface="Open Sans" panose="020B0606030504020204" pitchFamily="34" charset="0"/>
                          <a:ea typeface="Open Sans" panose="020B0606030504020204" pitchFamily="34" charset="0"/>
                          <a:cs typeface="Open Sans" panose="020B0606030504020204" pitchFamily="34" charset="0"/>
                        </a:rPr>
                        <a:t>, because you are not bound to a fixed-term contract, which makes it easier </a:t>
                      </a:r>
                      <a:r>
                        <a:rPr lang="en-US" sz="1400" b="1" dirty="0">
                          <a:latin typeface="Open Sans" panose="020B0606030504020204" pitchFamily="34" charset="0"/>
                          <a:ea typeface="Open Sans" panose="020B0606030504020204" pitchFamily="34" charset="0"/>
                          <a:cs typeface="Open Sans" panose="020B0606030504020204" pitchFamily="34" charset="0"/>
                        </a:rPr>
                        <a:t>to control expenses</a:t>
                      </a:r>
                      <a:r>
                        <a:rPr lang="en-US" sz="1400" dirty="0">
                          <a:latin typeface="Open Sans" panose="020B0606030504020204" pitchFamily="34" charset="0"/>
                          <a:ea typeface="Open Sans" panose="020B0606030504020204" pitchFamily="34" charset="0"/>
                          <a:cs typeface="Open Sans" panose="020B0606030504020204" pitchFamily="34" charset="0"/>
                        </a:rPr>
                        <a:t>. Should students wish to use a SIM card from their home country, it is very important to check the phone charges for using the SIM card in Germany beforehand, as it is possible that high user fees may be charged. </a:t>
                      </a:r>
                      <a:r>
                        <a:rPr lang="en-US" sz="1400" b="1" dirty="0">
                          <a:latin typeface="Open Sans" panose="020B0606030504020204" pitchFamily="34" charset="0"/>
                          <a:ea typeface="Open Sans" panose="020B0606030504020204" pitchFamily="34" charset="0"/>
                          <a:cs typeface="Open Sans" panose="020B0606030504020204" pitchFamily="34" charset="0"/>
                        </a:rPr>
                        <a:t>Usually, it is cheaper to use a German SIM card.</a:t>
                      </a:r>
                      <a:br>
                        <a:rPr lang="en-US" sz="1400" b="1" dirty="0">
                          <a:latin typeface="Open Sans" panose="020B0606030504020204" pitchFamily="34" charset="0"/>
                          <a:ea typeface="Open Sans" panose="020B0606030504020204" pitchFamily="34" charset="0"/>
                          <a:cs typeface="Open Sans" panose="020B0606030504020204" pitchFamily="34" charset="0"/>
                        </a:rPr>
                      </a:b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b="1" dirty="0">
                          <a:latin typeface="Open Sans" panose="020B0606030504020204" pitchFamily="34" charset="0"/>
                          <a:ea typeface="Open Sans" panose="020B0606030504020204" pitchFamily="34" charset="0"/>
                          <a:cs typeface="Open Sans" panose="020B0606030504020204" pitchFamily="34" charset="0"/>
                          <a:hlinkClick r:id="rId2"/>
                        </a:rPr>
                        <a:t>Ex. Aldi Talk</a:t>
                      </a:r>
                      <a:br>
                        <a:rPr lang="en-US" sz="1400" b="1" dirty="0">
                          <a:latin typeface="Open Sans" panose="020B0606030504020204" pitchFamily="34" charset="0"/>
                          <a:ea typeface="Open Sans" panose="020B0606030504020204" pitchFamily="34" charset="0"/>
                          <a:cs typeface="Open Sans" panose="020B0606030504020204" pitchFamily="34" charset="0"/>
                        </a:rPr>
                      </a:br>
                      <a:endParaRPr lang="de-DE" sz="1400" dirty="0">
                        <a:latin typeface="Open Sans" panose="020B0606030504020204" pitchFamily="34" charset="0"/>
                        <a:ea typeface="Open Sans" panose="020B0606030504020204" pitchFamily="34" charset="0"/>
                        <a:cs typeface="Open Sans" panose="020B0606030504020204" pitchFamily="34" charset="0"/>
                      </a:endParaRPr>
                    </a:p>
                  </a:txBody>
                  <a:tcPr marL="91453" marR="91453" marT="45721" marB="45721"/>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07803" y="2895845"/>
            <a:ext cx="83783" cy="124338"/>
          </a:xfrm>
          <a:prstGeom prst="rect">
            <a:avLst/>
          </a:prstGeom>
        </p:spPr>
        <p:txBody>
          <a:bodyPr vert="horz" wrap="square" lIns="0" tIns="16503" rIns="0" bIns="0" rtlCol="0">
            <a:spAutoFit/>
          </a:bodyPr>
          <a:lstStyle/>
          <a:p>
            <a:pPr marL="12695" marR="0" lvl="0" indent="0" algn="l" defTabSz="914034" rtl="0" eaLnBrk="1" fontAlgn="auto" latinLnBrk="0" hangingPunct="1">
              <a:lnSpc>
                <a:spcPct val="100000"/>
              </a:lnSpc>
              <a:spcBef>
                <a:spcPts val="130"/>
              </a:spcBef>
              <a:spcAft>
                <a:spcPts val="0"/>
              </a:spcAft>
              <a:buClrTx/>
              <a:buSzTx/>
              <a:buFontTx/>
              <a:buNone/>
              <a:tabLst/>
              <a:defRPr/>
            </a:pPr>
            <a:r>
              <a:rPr kumimoji="0" sz="700" b="1" i="0" u="none" strike="noStrike" kern="0" cap="none" spc="-50" normalizeH="0" baseline="0" noProof="0" dirty="0">
                <a:ln>
                  <a:noFill/>
                </a:ln>
                <a:solidFill>
                  <a:srgbClr val="FFFFFF"/>
                </a:solidFill>
                <a:effectLst/>
                <a:uLnTx/>
                <a:uFillTx/>
                <a:latin typeface="Open Sans"/>
                <a:ea typeface="ヒラギノ角ゴ Pro W3" pitchFamily="-112" charset="-128"/>
                <a:cs typeface="Open Sans"/>
              </a:rPr>
              <a:t>P</a:t>
            </a:r>
            <a:endParaRPr kumimoji="0" sz="70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3" name="object 3"/>
          <p:cNvSpPr txBox="1"/>
          <p:nvPr/>
        </p:nvSpPr>
        <p:spPr>
          <a:xfrm>
            <a:off x="9013159" y="2641762"/>
            <a:ext cx="83783" cy="124338"/>
          </a:xfrm>
          <a:prstGeom prst="rect">
            <a:avLst/>
          </a:prstGeom>
        </p:spPr>
        <p:txBody>
          <a:bodyPr vert="horz" wrap="square" lIns="0" tIns="16503" rIns="0" bIns="0" rtlCol="0">
            <a:spAutoFit/>
          </a:bodyPr>
          <a:lstStyle/>
          <a:p>
            <a:pPr marL="12695" marR="0" lvl="0" indent="0" algn="l" defTabSz="914034" rtl="0" eaLnBrk="1" fontAlgn="auto" latinLnBrk="0" hangingPunct="1">
              <a:lnSpc>
                <a:spcPct val="100000"/>
              </a:lnSpc>
              <a:spcBef>
                <a:spcPts val="130"/>
              </a:spcBef>
              <a:spcAft>
                <a:spcPts val="0"/>
              </a:spcAft>
              <a:buClrTx/>
              <a:buSzTx/>
              <a:buFontTx/>
              <a:buNone/>
              <a:tabLst/>
              <a:defRPr/>
            </a:pPr>
            <a:r>
              <a:rPr kumimoji="0" sz="700" b="1" i="0" u="none" strike="noStrike" kern="0" cap="none" spc="-50" normalizeH="0" baseline="0" noProof="0" dirty="0">
                <a:ln>
                  <a:noFill/>
                </a:ln>
                <a:solidFill>
                  <a:srgbClr val="FFFFFF"/>
                </a:solidFill>
                <a:effectLst/>
                <a:uLnTx/>
                <a:uFillTx/>
                <a:latin typeface="Open Sans"/>
                <a:ea typeface="ヒラギノ角ゴ Pro W3" pitchFamily="-112" charset="-128"/>
                <a:cs typeface="Open Sans"/>
              </a:rPr>
              <a:t>P</a:t>
            </a:r>
            <a:endParaRPr kumimoji="0" sz="70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4" name="object 4"/>
          <p:cNvSpPr txBox="1"/>
          <p:nvPr/>
        </p:nvSpPr>
        <p:spPr>
          <a:xfrm>
            <a:off x="6638111" y="1541058"/>
            <a:ext cx="83783" cy="124338"/>
          </a:xfrm>
          <a:prstGeom prst="rect">
            <a:avLst/>
          </a:prstGeom>
        </p:spPr>
        <p:txBody>
          <a:bodyPr vert="horz" wrap="square" lIns="0" tIns="16503" rIns="0" bIns="0" rtlCol="0">
            <a:spAutoFit/>
          </a:bodyPr>
          <a:lstStyle/>
          <a:p>
            <a:pPr marL="12695" marR="0" lvl="0" indent="0" algn="l" defTabSz="914034" rtl="0" eaLnBrk="1" fontAlgn="auto" latinLnBrk="0" hangingPunct="1">
              <a:lnSpc>
                <a:spcPct val="100000"/>
              </a:lnSpc>
              <a:spcBef>
                <a:spcPts val="130"/>
              </a:spcBef>
              <a:spcAft>
                <a:spcPts val="0"/>
              </a:spcAft>
              <a:buClrTx/>
              <a:buSzTx/>
              <a:buFontTx/>
              <a:buNone/>
              <a:tabLst/>
              <a:defRPr/>
            </a:pPr>
            <a:r>
              <a:rPr kumimoji="0" sz="700" b="1" i="0" u="none" strike="noStrike" kern="0" cap="none" spc="-50" normalizeH="0" baseline="0" noProof="0" dirty="0">
                <a:ln>
                  <a:noFill/>
                </a:ln>
                <a:solidFill>
                  <a:srgbClr val="FFFFFF"/>
                </a:solidFill>
                <a:effectLst/>
                <a:uLnTx/>
                <a:uFillTx/>
                <a:latin typeface="Open Sans"/>
                <a:ea typeface="ヒラギノ角ゴ Pro W3" pitchFamily="-112" charset="-128"/>
                <a:cs typeface="Open Sans"/>
              </a:rPr>
              <a:t>P</a:t>
            </a:r>
            <a:endParaRPr kumimoji="0" sz="70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5" name="object 5"/>
          <p:cNvSpPr txBox="1"/>
          <p:nvPr/>
        </p:nvSpPr>
        <p:spPr>
          <a:xfrm>
            <a:off x="6045029" y="2112987"/>
            <a:ext cx="83783" cy="124338"/>
          </a:xfrm>
          <a:prstGeom prst="rect">
            <a:avLst/>
          </a:prstGeom>
        </p:spPr>
        <p:txBody>
          <a:bodyPr vert="horz" wrap="square" lIns="0" tIns="16503" rIns="0" bIns="0" rtlCol="0">
            <a:spAutoFit/>
          </a:bodyPr>
          <a:lstStyle/>
          <a:p>
            <a:pPr marL="12695" marR="0" lvl="0" indent="0" algn="l" defTabSz="914034" rtl="0" eaLnBrk="1" fontAlgn="auto" latinLnBrk="0" hangingPunct="1">
              <a:lnSpc>
                <a:spcPct val="100000"/>
              </a:lnSpc>
              <a:spcBef>
                <a:spcPts val="130"/>
              </a:spcBef>
              <a:spcAft>
                <a:spcPts val="0"/>
              </a:spcAft>
              <a:buClrTx/>
              <a:buSzTx/>
              <a:buFontTx/>
              <a:buNone/>
              <a:tabLst/>
              <a:defRPr/>
            </a:pPr>
            <a:r>
              <a:rPr kumimoji="0" sz="700" b="1" i="0" u="none" strike="noStrike" kern="0" cap="none" spc="-50" normalizeH="0" baseline="0" noProof="0" dirty="0">
                <a:ln>
                  <a:noFill/>
                </a:ln>
                <a:solidFill>
                  <a:srgbClr val="FFFFFF"/>
                </a:solidFill>
                <a:effectLst/>
                <a:uLnTx/>
                <a:uFillTx/>
                <a:latin typeface="Open Sans"/>
                <a:ea typeface="ヒラギノ角ゴ Pro W3" pitchFamily="-112" charset="-128"/>
                <a:cs typeface="Open Sans"/>
              </a:rPr>
              <a:t>P</a:t>
            </a:r>
            <a:endParaRPr kumimoji="0" sz="70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6" name="object 6"/>
          <p:cNvSpPr txBox="1"/>
          <p:nvPr/>
        </p:nvSpPr>
        <p:spPr>
          <a:xfrm>
            <a:off x="850733" y="4096826"/>
            <a:ext cx="83783" cy="124338"/>
          </a:xfrm>
          <a:prstGeom prst="rect">
            <a:avLst/>
          </a:prstGeom>
        </p:spPr>
        <p:txBody>
          <a:bodyPr vert="horz" wrap="square" lIns="0" tIns="16503" rIns="0" bIns="0" rtlCol="0">
            <a:spAutoFit/>
          </a:bodyPr>
          <a:lstStyle/>
          <a:p>
            <a:pPr marL="12695" marR="0" lvl="0" indent="0" algn="l" defTabSz="914034" rtl="0" eaLnBrk="1" fontAlgn="auto" latinLnBrk="0" hangingPunct="1">
              <a:lnSpc>
                <a:spcPct val="100000"/>
              </a:lnSpc>
              <a:spcBef>
                <a:spcPts val="130"/>
              </a:spcBef>
              <a:spcAft>
                <a:spcPts val="0"/>
              </a:spcAft>
              <a:buClrTx/>
              <a:buSzTx/>
              <a:buFontTx/>
              <a:buNone/>
              <a:tabLst/>
              <a:defRPr/>
            </a:pPr>
            <a:r>
              <a:rPr kumimoji="0" sz="700" b="1" i="0" u="none" strike="noStrike" kern="0" cap="none" spc="-50" normalizeH="0" baseline="0" noProof="0" dirty="0">
                <a:ln>
                  <a:noFill/>
                </a:ln>
                <a:solidFill>
                  <a:srgbClr val="FFFFFF"/>
                </a:solidFill>
                <a:effectLst/>
                <a:uLnTx/>
                <a:uFillTx/>
                <a:latin typeface="Open Sans"/>
                <a:ea typeface="ヒラギノ角ゴ Pro W3" pitchFamily="-112" charset="-128"/>
                <a:cs typeface="Open Sans"/>
              </a:rPr>
              <a:t>P</a:t>
            </a:r>
            <a:endParaRPr kumimoji="0" sz="70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7" name="object 7"/>
          <p:cNvSpPr txBox="1"/>
          <p:nvPr/>
        </p:nvSpPr>
        <p:spPr>
          <a:xfrm>
            <a:off x="9520206" y="2844505"/>
            <a:ext cx="139003" cy="25239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1549" b="0" i="0" u="none" strike="noStrike" kern="0" cap="none" spc="-50" normalizeH="0" baseline="0" noProof="0" dirty="0">
                <a:ln>
                  <a:noFill/>
                </a:ln>
                <a:solidFill>
                  <a:srgbClr val="3E4F57"/>
                </a:solidFill>
                <a:effectLst/>
                <a:uLnTx/>
                <a:uFillTx/>
                <a:latin typeface="Open Sans"/>
                <a:ea typeface="ヒラギノ角ゴ Pro W3" pitchFamily="-112" charset="-128"/>
                <a:cs typeface="Open Sans"/>
              </a:rPr>
              <a:t>1</a:t>
            </a:r>
            <a:endParaRPr kumimoji="0" sz="1549"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8" name="object 8"/>
          <p:cNvSpPr txBox="1"/>
          <p:nvPr/>
        </p:nvSpPr>
        <p:spPr>
          <a:xfrm>
            <a:off x="7219445" y="2340729"/>
            <a:ext cx="139003" cy="25239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1549" b="0" i="0" u="none" strike="noStrike" kern="0" cap="none" spc="-50" normalizeH="0" baseline="0" noProof="0" dirty="0">
                <a:ln>
                  <a:noFill/>
                </a:ln>
                <a:solidFill>
                  <a:srgbClr val="3E4F57"/>
                </a:solidFill>
                <a:effectLst/>
                <a:uLnTx/>
                <a:uFillTx/>
                <a:latin typeface="Open Sans"/>
                <a:ea typeface="ヒラギノ角ゴ Pro W3" pitchFamily="-112" charset="-128"/>
                <a:cs typeface="Open Sans"/>
              </a:rPr>
              <a:t>2</a:t>
            </a:r>
            <a:endParaRPr kumimoji="0" sz="1549"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9" name="object 9"/>
          <p:cNvSpPr txBox="1"/>
          <p:nvPr/>
        </p:nvSpPr>
        <p:spPr>
          <a:xfrm>
            <a:off x="7116663" y="3556094"/>
            <a:ext cx="139003" cy="25239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1549" b="0" i="0" u="none" strike="noStrike" kern="0" cap="none" spc="-50" normalizeH="0" baseline="0" noProof="0" dirty="0">
                <a:ln>
                  <a:noFill/>
                </a:ln>
                <a:solidFill>
                  <a:srgbClr val="3E4F57"/>
                </a:solidFill>
                <a:effectLst/>
                <a:uLnTx/>
                <a:uFillTx/>
                <a:latin typeface="Open Sans"/>
                <a:ea typeface="ヒラギノ角ゴ Pro W3" pitchFamily="-112" charset="-128"/>
                <a:cs typeface="Open Sans"/>
              </a:rPr>
              <a:t>4</a:t>
            </a:r>
            <a:endParaRPr kumimoji="0" sz="1549"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0" name="object 10"/>
          <p:cNvSpPr txBox="1"/>
          <p:nvPr/>
        </p:nvSpPr>
        <p:spPr>
          <a:xfrm>
            <a:off x="6002837" y="3481244"/>
            <a:ext cx="139003" cy="25239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1549" b="0" i="0" u="none" strike="noStrike" kern="0" cap="none" spc="-50" normalizeH="0" baseline="0" noProof="0" dirty="0">
                <a:ln>
                  <a:noFill/>
                </a:ln>
                <a:solidFill>
                  <a:srgbClr val="3E4F57"/>
                </a:solidFill>
                <a:effectLst/>
                <a:uLnTx/>
                <a:uFillTx/>
                <a:latin typeface="Open Sans"/>
                <a:ea typeface="ヒラギノ角ゴ Pro W3" pitchFamily="-112" charset="-128"/>
                <a:cs typeface="Open Sans"/>
              </a:rPr>
              <a:t>5</a:t>
            </a:r>
            <a:endParaRPr kumimoji="0" sz="1549"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1" name="object 11"/>
          <p:cNvSpPr txBox="1"/>
          <p:nvPr/>
        </p:nvSpPr>
        <p:spPr>
          <a:xfrm>
            <a:off x="5543671" y="1964527"/>
            <a:ext cx="139003" cy="25239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1549" b="0" i="0" u="none" strike="noStrike" kern="0" cap="none" spc="-50" normalizeH="0" baseline="0" noProof="0" dirty="0">
                <a:ln>
                  <a:noFill/>
                </a:ln>
                <a:solidFill>
                  <a:srgbClr val="3E4F57"/>
                </a:solidFill>
                <a:effectLst/>
                <a:uLnTx/>
                <a:uFillTx/>
                <a:latin typeface="Open Sans"/>
                <a:ea typeface="ヒラギノ角ゴ Pro W3" pitchFamily="-112" charset="-128"/>
                <a:cs typeface="Open Sans"/>
              </a:rPr>
              <a:t>6</a:t>
            </a:r>
            <a:endParaRPr kumimoji="0" sz="1549"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2" name="object 12"/>
          <p:cNvSpPr txBox="1"/>
          <p:nvPr/>
        </p:nvSpPr>
        <p:spPr>
          <a:xfrm>
            <a:off x="1707226" y="4201778"/>
            <a:ext cx="139003" cy="25239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1549" b="0" i="0" u="none" strike="noStrike" kern="0" cap="none" spc="-50" normalizeH="0" baseline="0" noProof="0" dirty="0">
                <a:ln>
                  <a:noFill/>
                </a:ln>
                <a:solidFill>
                  <a:srgbClr val="3E4F57"/>
                </a:solidFill>
                <a:effectLst/>
                <a:uLnTx/>
                <a:uFillTx/>
                <a:latin typeface="Open Sans"/>
                <a:ea typeface="ヒラギノ角ゴ Pro W3" pitchFamily="-112" charset="-128"/>
                <a:cs typeface="Open Sans"/>
              </a:rPr>
              <a:t>7</a:t>
            </a:r>
            <a:endParaRPr kumimoji="0" sz="1549"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3" name="object 13"/>
          <p:cNvSpPr txBox="1"/>
          <p:nvPr/>
        </p:nvSpPr>
        <p:spPr>
          <a:xfrm>
            <a:off x="907626" y="3527610"/>
            <a:ext cx="139003" cy="25239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1549" b="0" i="0" u="none" strike="noStrike" kern="0" cap="none" spc="-50" normalizeH="0" baseline="0" noProof="0" dirty="0">
                <a:ln>
                  <a:noFill/>
                </a:ln>
                <a:solidFill>
                  <a:srgbClr val="3E4F57"/>
                </a:solidFill>
                <a:effectLst/>
                <a:uLnTx/>
                <a:uFillTx/>
                <a:latin typeface="Open Sans"/>
                <a:ea typeface="ヒラギノ角ゴ Pro W3" pitchFamily="-112" charset="-128"/>
                <a:cs typeface="Open Sans"/>
              </a:rPr>
              <a:t>8</a:t>
            </a:r>
            <a:endParaRPr kumimoji="0" sz="1549"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4" name="object 14"/>
          <p:cNvSpPr txBox="1"/>
          <p:nvPr/>
        </p:nvSpPr>
        <p:spPr>
          <a:xfrm>
            <a:off x="5334434" y="4061987"/>
            <a:ext cx="90130" cy="11408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650" b="1" i="0" u="none" strike="noStrike" kern="0" cap="none" spc="-50" normalizeH="0" baseline="0" noProof="0" dirty="0">
                <a:ln>
                  <a:noFill/>
                </a:ln>
                <a:solidFill>
                  <a:srgbClr val="40AD49"/>
                </a:solidFill>
                <a:effectLst/>
                <a:uLnTx/>
                <a:uFillTx/>
                <a:latin typeface="Open Sans"/>
                <a:ea typeface="ヒラギノ角ゴ Pro W3" pitchFamily="-112" charset="-128"/>
                <a:cs typeface="Open Sans"/>
              </a:rPr>
              <a:t>H</a:t>
            </a:r>
            <a:endParaRPr kumimoji="0" sz="65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5" name="object 15"/>
          <p:cNvSpPr txBox="1"/>
          <p:nvPr/>
        </p:nvSpPr>
        <p:spPr>
          <a:xfrm>
            <a:off x="5370366" y="4399519"/>
            <a:ext cx="90130" cy="114083"/>
          </a:xfrm>
          <a:prstGeom prst="rect">
            <a:avLst/>
          </a:prstGeom>
        </p:spPr>
        <p:txBody>
          <a:bodyPr vert="horz" wrap="square" lIns="0" tIns="13964" rIns="0" bIns="0" rtlCol="0">
            <a:spAutoFit/>
          </a:bodyPr>
          <a:lstStyle/>
          <a:p>
            <a:pPr marL="12695" marR="0" lvl="0" indent="0" algn="l" defTabSz="914034" rtl="0" eaLnBrk="1" fontAlgn="auto" latinLnBrk="0" hangingPunct="1">
              <a:lnSpc>
                <a:spcPct val="100000"/>
              </a:lnSpc>
              <a:spcBef>
                <a:spcPts val="110"/>
              </a:spcBef>
              <a:spcAft>
                <a:spcPts val="0"/>
              </a:spcAft>
              <a:buClrTx/>
              <a:buSzTx/>
              <a:buFontTx/>
              <a:buNone/>
              <a:tabLst/>
              <a:defRPr/>
            </a:pPr>
            <a:r>
              <a:rPr kumimoji="0" sz="650" b="1" i="0" u="none" strike="noStrike" kern="0" cap="none" spc="-50" normalizeH="0" baseline="0" noProof="0" dirty="0">
                <a:ln>
                  <a:noFill/>
                </a:ln>
                <a:solidFill>
                  <a:srgbClr val="40AD49"/>
                </a:solidFill>
                <a:effectLst/>
                <a:uLnTx/>
                <a:uFillTx/>
                <a:latin typeface="Open Sans"/>
                <a:ea typeface="ヒラギノ角ゴ Pro W3" pitchFamily="-112" charset="-128"/>
                <a:cs typeface="Open Sans"/>
              </a:rPr>
              <a:t>H</a:t>
            </a:r>
            <a:endParaRPr kumimoji="0" sz="65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6" name="object 16"/>
          <p:cNvSpPr txBox="1"/>
          <p:nvPr/>
        </p:nvSpPr>
        <p:spPr>
          <a:xfrm rot="300000">
            <a:off x="7471120" y="2921254"/>
            <a:ext cx="337073" cy="51658"/>
          </a:xfrm>
          <a:prstGeom prst="rect">
            <a:avLst/>
          </a:prstGeom>
        </p:spPr>
        <p:txBody>
          <a:bodyPr vert="horz" wrap="square" lIns="0" tIns="0" rIns="0" bIns="0" rtlCol="0">
            <a:spAutoFit/>
          </a:bodyPr>
          <a:lstStyle/>
          <a:p>
            <a:pPr marL="0" marR="0" lvl="0" indent="0" algn="l" defTabSz="914034" rtl="0" eaLnBrk="1" fontAlgn="auto" latinLnBrk="0" hangingPunct="1">
              <a:lnSpc>
                <a:spcPts val="365"/>
              </a:lnSpc>
              <a:spcBef>
                <a:spcPts val="0"/>
              </a:spcBef>
              <a:spcAft>
                <a:spcPts val="0"/>
              </a:spcAft>
              <a:buClrTx/>
              <a:buSzTx/>
              <a:buFontTx/>
              <a:buNone/>
              <a:tabLst/>
              <a:defRPr/>
            </a:pPr>
            <a:r>
              <a:rPr kumimoji="0" sz="4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Haupteingang</a:t>
            </a:r>
            <a:endParaRPr kumimoji="0" sz="40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7" name="object 17"/>
          <p:cNvSpPr txBox="1"/>
          <p:nvPr/>
        </p:nvSpPr>
        <p:spPr>
          <a:xfrm rot="18420000">
            <a:off x="9168746" y="4016557"/>
            <a:ext cx="674678" cy="103380"/>
          </a:xfrm>
          <a:prstGeom prst="rect">
            <a:avLst/>
          </a:prstGeom>
        </p:spPr>
        <p:txBody>
          <a:bodyPr vert="horz" wrap="square" lIns="0" tIns="0" rIns="0" bIns="0" rtlCol="0">
            <a:spAutoFit/>
          </a:bodyPr>
          <a:lstStyle/>
          <a:p>
            <a:pPr marL="0" marR="0" lvl="0" indent="0" algn="l" defTabSz="914034" rtl="0" eaLnBrk="1" fontAlgn="auto" latinLnBrk="0" hangingPunct="1">
              <a:lnSpc>
                <a:spcPts val="795"/>
              </a:lnSpc>
              <a:spcBef>
                <a:spcPts val="0"/>
              </a:spcBef>
              <a:spcAft>
                <a:spcPts val="0"/>
              </a:spcAft>
              <a:buClrTx/>
              <a:buSzTx/>
              <a:buFontTx/>
              <a:buNone/>
              <a:tabLst/>
              <a:defRPr/>
            </a:pPr>
            <a:r>
              <a:rPr kumimoji="0" sz="8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Emilie</a:t>
            </a:r>
            <a:r>
              <a:rPr kumimoji="0" sz="1200" b="0" i="0" u="none" strike="noStrike" kern="0" cap="none" spc="-15" normalizeH="0" baseline="3472" noProof="0" dirty="0">
                <a:ln>
                  <a:noFill/>
                </a:ln>
                <a:solidFill>
                  <a:srgbClr val="231F20"/>
                </a:solidFill>
                <a:effectLst/>
                <a:uLnTx/>
                <a:uFillTx/>
                <a:latin typeface="Open Sans"/>
                <a:ea typeface="ヒラギノ角ゴ Pro W3" pitchFamily="-112" charset="-128"/>
                <a:cs typeface="Open Sans"/>
              </a:rPr>
              <a:t>nstraße</a:t>
            </a:r>
            <a:endParaRPr kumimoji="0" sz="1200" b="0" i="0" u="none" strike="noStrike" kern="0" cap="none" spc="0" normalizeH="0" baseline="3472" noProof="0">
              <a:ln>
                <a:noFill/>
              </a:ln>
              <a:solidFill>
                <a:sysClr val="windowText" lastClr="000000"/>
              </a:solidFill>
              <a:effectLst/>
              <a:uLnTx/>
              <a:uFillTx/>
              <a:latin typeface="Open Sans"/>
              <a:ea typeface="ヒラギノ角ゴ Pro W3" pitchFamily="-112" charset="-128"/>
              <a:cs typeface="Open Sans"/>
            </a:endParaRPr>
          </a:p>
        </p:txBody>
      </p:sp>
      <p:sp>
        <p:nvSpPr>
          <p:cNvPr id="18" name="object 18"/>
          <p:cNvSpPr txBox="1"/>
          <p:nvPr/>
        </p:nvSpPr>
        <p:spPr>
          <a:xfrm rot="420000">
            <a:off x="4459701" y="4207794"/>
            <a:ext cx="1032212" cy="128183"/>
          </a:xfrm>
          <a:prstGeom prst="rect">
            <a:avLst/>
          </a:prstGeom>
        </p:spPr>
        <p:txBody>
          <a:bodyPr vert="horz" wrap="square" lIns="0" tIns="0" rIns="0" bIns="0" rtlCol="0">
            <a:spAutoFit/>
          </a:bodyPr>
          <a:lstStyle/>
          <a:p>
            <a:pPr marL="0" marR="0" lvl="0" indent="0" algn="l" defTabSz="914034" rtl="0" eaLnBrk="1" fontAlgn="auto" latinLnBrk="0" hangingPunct="1">
              <a:lnSpc>
                <a:spcPts val="950"/>
              </a:lnSpc>
              <a:spcBef>
                <a:spcPts val="0"/>
              </a:spcBef>
              <a:spcAft>
                <a:spcPts val="0"/>
              </a:spcAft>
              <a:buClrTx/>
              <a:buSzTx/>
              <a:buFontTx/>
              <a:buNone/>
              <a:tabLst/>
              <a:defRPr/>
            </a:pPr>
            <a:r>
              <a:rPr kumimoji="0" sz="1424" b="0" i="0" u="none" strike="noStrike" kern="0" cap="none" spc="-15" normalizeH="0" baseline="5847" noProof="0" dirty="0">
                <a:ln>
                  <a:noFill/>
                </a:ln>
                <a:solidFill>
                  <a:srgbClr val="231F20"/>
                </a:solidFill>
                <a:effectLst/>
                <a:uLnTx/>
                <a:uFillTx/>
                <a:latin typeface="Open Sans"/>
                <a:ea typeface="ヒラギノ角ゴ Pro W3" pitchFamily="-112" charset="-128"/>
                <a:cs typeface="Open Sans"/>
              </a:rPr>
              <a:t>Biele</a:t>
            </a:r>
            <a:r>
              <a:rPr kumimoji="0" sz="1424" b="0" i="0" u="none" strike="noStrike" kern="0" cap="none" spc="-15" normalizeH="0" baseline="2923" noProof="0" dirty="0">
                <a:ln>
                  <a:noFill/>
                </a:ln>
                <a:solidFill>
                  <a:srgbClr val="231F20"/>
                </a:solidFill>
                <a:effectLst/>
                <a:uLnTx/>
                <a:uFillTx/>
                <a:latin typeface="Open Sans"/>
                <a:ea typeface="ヒラギノ角ゴ Pro W3" pitchFamily="-112" charset="-128"/>
                <a:cs typeface="Open Sans"/>
              </a:rPr>
              <a:t>felder</a:t>
            </a:r>
            <a:r>
              <a:rPr kumimoji="0" sz="1424" b="0" i="0" u="none" strike="noStrike" kern="0" cap="none" spc="0" normalizeH="0" baseline="2923" noProof="0" dirty="0">
                <a:ln>
                  <a:noFill/>
                </a:ln>
                <a:solidFill>
                  <a:srgbClr val="231F20"/>
                </a:solidFill>
                <a:effectLst/>
                <a:uLnTx/>
                <a:uFillTx/>
                <a:latin typeface="Open Sans"/>
                <a:ea typeface="ヒラギノ角ゴ Pro W3" pitchFamily="-112" charset="-128"/>
                <a:cs typeface="Open Sans"/>
              </a:rPr>
              <a:t> </a:t>
            </a:r>
            <a:r>
              <a:rPr kumimoji="0" sz="1424" b="0" i="0" u="none" strike="noStrike" kern="0" cap="none" spc="-15" normalizeH="0" baseline="2923" noProof="0" dirty="0">
                <a:ln>
                  <a:noFill/>
                </a:ln>
                <a:solidFill>
                  <a:srgbClr val="231F20"/>
                </a:solidFill>
                <a:effectLst/>
                <a:uLnTx/>
                <a:uFillTx/>
                <a:latin typeface="Open Sans"/>
                <a:ea typeface="ヒラギノ角ゴ Pro W3" pitchFamily="-112" charset="-128"/>
                <a:cs typeface="Open Sans"/>
              </a:rPr>
              <a:t>S</a:t>
            </a:r>
            <a:r>
              <a:rPr kumimoji="0" sz="95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traße</a:t>
            </a:r>
            <a:endParaRPr kumimoji="0" sz="95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19" name="object 19"/>
          <p:cNvSpPr txBox="1"/>
          <p:nvPr/>
        </p:nvSpPr>
        <p:spPr>
          <a:xfrm rot="900000">
            <a:off x="2054083" y="3622269"/>
            <a:ext cx="1030321" cy="128183"/>
          </a:xfrm>
          <a:prstGeom prst="rect">
            <a:avLst/>
          </a:prstGeom>
        </p:spPr>
        <p:txBody>
          <a:bodyPr vert="horz" wrap="square" lIns="0" tIns="0" rIns="0" bIns="0" rtlCol="0">
            <a:spAutoFit/>
          </a:bodyPr>
          <a:lstStyle/>
          <a:p>
            <a:pPr marL="0" marR="0" lvl="0" indent="0" algn="l" defTabSz="914034" rtl="0" eaLnBrk="1" fontAlgn="auto" latinLnBrk="0" hangingPunct="1">
              <a:lnSpc>
                <a:spcPts val="950"/>
              </a:lnSpc>
              <a:spcBef>
                <a:spcPts val="0"/>
              </a:spcBef>
              <a:spcAft>
                <a:spcPts val="0"/>
              </a:spcAft>
              <a:buClrTx/>
              <a:buSzTx/>
              <a:buFontTx/>
              <a:buNone/>
              <a:tabLst/>
              <a:defRPr/>
            </a:pPr>
            <a:r>
              <a:rPr kumimoji="0" sz="95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Bielefelder</a:t>
            </a:r>
            <a:r>
              <a:rPr kumimoji="0" sz="95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a:t>
            </a:r>
            <a:r>
              <a:rPr kumimoji="0" sz="95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Straße</a:t>
            </a:r>
            <a:endParaRPr kumimoji="0" sz="95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20" name="object 20"/>
          <p:cNvSpPr txBox="1"/>
          <p:nvPr/>
        </p:nvSpPr>
        <p:spPr>
          <a:xfrm rot="17400000">
            <a:off x="3031470" y="4666227"/>
            <a:ext cx="996292" cy="128183"/>
          </a:xfrm>
          <a:prstGeom prst="rect">
            <a:avLst/>
          </a:prstGeom>
        </p:spPr>
        <p:txBody>
          <a:bodyPr vert="horz" wrap="square" lIns="0" tIns="0" rIns="0" bIns="0" rtlCol="0">
            <a:spAutoFit/>
          </a:bodyPr>
          <a:lstStyle/>
          <a:p>
            <a:pPr marL="0" marR="0" lvl="0" indent="0" algn="l" defTabSz="914034" rtl="0" eaLnBrk="1" fontAlgn="auto" latinLnBrk="0" hangingPunct="1">
              <a:lnSpc>
                <a:spcPts val="950"/>
              </a:lnSpc>
              <a:spcBef>
                <a:spcPts val="0"/>
              </a:spcBef>
              <a:spcAft>
                <a:spcPts val="0"/>
              </a:spcAft>
              <a:buClrTx/>
              <a:buSzTx/>
              <a:buFontTx/>
              <a:buNone/>
              <a:tabLst/>
              <a:defRPr/>
            </a:pPr>
            <a:r>
              <a:rPr kumimoji="0" sz="95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Gute</a:t>
            </a:r>
            <a:r>
              <a:rPr kumimoji="0" sz="1424" b="0" i="0" u="none" strike="noStrike" kern="0" cap="none" spc="-15" normalizeH="0" baseline="2923" noProof="0" dirty="0">
                <a:ln>
                  <a:noFill/>
                </a:ln>
                <a:solidFill>
                  <a:srgbClr val="231F20"/>
                </a:solidFill>
                <a:effectLst/>
                <a:uLnTx/>
                <a:uFillTx/>
                <a:latin typeface="Open Sans"/>
                <a:ea typeface="ヒラギノ角ゴ Pro W3" pitchFamily="-112" charset="-128"/>
                <a:cs typeface="Open Sans"/>
              </a:rPr>
              <a:t>nbergstraß</a:t>
            </a:r>
            <a:r>
              <a:rPr kumimoji="0" sz="1424" b="0" i="0" u="none" strike="noStrike" kern="0" cap="none" spc="-15" normalizeH="0" baseline="5847" noProof="0" dirty="0">
                <a:ln>
                  <a:noFill/>
                </a:ln>
                <a:solidFill>
                  <a:srgbClr val="231F20"/>
                </a:solidFill>
                <a:effectLst/>
                <a:uLnTx/>
                <a:uFillTx/>
                <a:latin typeface="Open Sans"/>
                <a:ea typeface="ヒラギノ角ゴ Pro W3" pitchFamily="-112" charset="-128"/>
                <a:cs typeface="Open Sans"/>
              </a:rPr>
              <a:t>e</a:t>
            </a:r>
            <a:endParaRPr kumimoji="0" sz="1424" b="0" i="0" u="none" strike="noStrike" kern="0" cap="none" spc="0" normalizeH="0" baseline="5847" noProof="0">
              <a:ln>
                <a:noFill/>
              </a:ln>
              <a:solidFill>
                <a:sysClr val="windowText" lastClr="000000"/>
              </a:solidFill>
              <a:effectLst/>
              <a:uLnTx/>
              <a:uFillTx/>
              <a:latin typeface="Open Sans"/>
              <a:ea typeface="ヒラギノ角ゴ Pro W3" pitchFamily="-112" charset="-128"/>
              <a:cs typeface="Open Sans"/>
            </a:endParaRPr>
          </a:p>
        </p:txBody>
      </p:sp>
      <p:sp>
        <p:nvSpPr>
          <p:cNvPr id="21" name="object 21"/>
          <p:cNvSpPr txBox="1"/>
          <p:nvPr/>
        </p:nvSpPr>
        <p:spPr>
          <a:xfrm rot="17520000">
            <a:off x="3708464" y="3038241"/>
            <a:ext cx="930807" cy="128183"/>
          </a:xfrm>
          <a:prstGeom prst="rect">
            <a:avLst/>
          </a:prstGeom>
        </p:spPr>
        <p:txBody>
          <a:bodyPr vert="horz" wrap="square" lIns="0" tIns="0" rIns="0" bIns="0" rtlCol="0">
            <a:spAutoFit/>
          </a:bodyPr>
          <a:lstStyle/>
          <a:p>
            <a:pPr marL="0" marR="0" lvl="0" indent="0" algn="l" defTabSz="914034" rtl="0" eaLnBrk="1" fontAlgn="auto" latinLnBrk="0" hangingPunct="1">
              <a:lnSpc>
                <a:spcPts val="950"/>
              </a:lnSpc>
              <a:spcBef>
                <a:spcPts val="0"/>
              </a:spcBef>
              <a:spcAft>
                <a:spcPts val="0"/>
              </a:spcAft>
              <a:buClrTx/>
              <a:buSzTx/>
              <a:buFontTx/>
              <a:buNone/>
              <a:tabLst/>
              <a:defRPr/>
            </a:pPr>
            <a:r>
              <a:rPr kumimoji="0" sz="95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Kissinger </a:t>
            </a:r>
            <a:r>
              <a:rPr kumimoji="0" sz="95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Stra</a:t>
            </a:r>
            <a:r>
              <a:rPr kumimoji="0" sz="1424" b="0" i="0" u="none" strike="noStrike" kern="0" cap="none" spc="-15" normalizeH="0" baseline="2923" noProof="0" dirty="0">
                <a:ln>
                  <a:noFill/>
                </a:ln>
                <a:solidFill>
                  <a:srgbClr val="231F20"/>
                </a:solidFill>
                <a:effectLst/>
                <a:uLnTx/>
                <a:uFillTx/>
                <a:latin typeface="Open Sans"/>
                <a:ea typeface="ヒラギノ角ゴ Pro W3" pitchFamily="-112" charset="-128"/>
                <a:cs typeface="Open Sans"/>
              </a:rPr>
              <a:t>ße</a:t>
            </a:r>
            <a:endParaRPr kumimoji="0" sz="1424" b="0" i="0" u="none" strike="noStrike" kern="0" cap="none" spc="0" normalizeH="0" baseline="2923" noProof="0">
              <a:ln>
                <a:noFill/>
              </a:ln>
              <a:solidFill>
                <a:sysClr val="windowText" lastClr="000000"/>
              </a:solidFill>
              <a:effectLst/>
              <a:uLnTx/>
              <a:uFillTx/>
              <a:latin typeface="Open Sans"/>
              <a:ea typeface="ヒラギノ角ゴ Pro W3" pitchFamily="-112" charset="-128"/>
              <a:cs typeface="Open Sans"/>
            </a:endParaRPr>
          </a:p>
        </p:txBody>
      </p:sp>
      <p:sp>
        <p:nvSpPr>
          <p:cNvPr id="22" name="object 22"/>
          <p:cNvSpPr txBox="1"/>
          <p:nvPr/>
        </p:nvSpPr>
        <p:spPr>
          <a:xfrm>
            <a:off x="9118237" y="5019383"/>
            <a:ext cx="1258644" cy="388447"/>
          </a:xfrm>
          <a:prstGeom prst="rect">
            <a:avLst/>
          </a:prstGeom>
        </p:spPr>
        <p:txBody>
          <a:bodyPr vert="horz" wrap="square" lIns="0" tIns="11425" rIns="0" bIns="0" rtlCol="0">
            <a:spAutoFit/>
          </a:bodyPr>
          <a:lstStyle/>
          <a:p>
            <a:pPr marL="12695" marR="0" lvl="0" indent="0" algn="l" defTabSz="914034" rtl="0" eaLnBrk="1" fontAlgn="auto" latinLnBrk="0" hangingPunct="1">
              <a:lnSpc>
                <a:spcPts val="955"/>
              </a:lnSpc>
              <a:spcBef>
                <a:spcPts val="90"/>
              </a:spcBef>
              <a:spcAft>
                <a:spcPts val="0"/>
              </a:spcAft>
              <a:buClrTx/>
              <a:buSzTx/>
              <a:buFontTx/>
              <a:buNone/>
              <a:tabLst/>
              <a:defRPr/>
            </a:pPr>
            <a:r>
              <a:rPr kumimoji="0" lang="de-DE" sz="8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direction</a:t>
            </a:r>
            <a:endParaRPr kumimoji="0" sz="8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12695" marR="5078" lvl="0" indent="0" algn="l" defTabSz="914034" rtl="0" eaLnBrk="1" fontAlgn="auto" latinLnBrk="0" hangingPunct="1">
              <a:lnSpc>
                <a:spcPts val="950"/>
              </a:lnSpc>
              <a:spcBef>
                <a:spcPts val="40"/>
              </a:spcBef>
              <a:spcAft>
                <a:spcPts val="0"/>
              </a:spcAft>
              <a:buClrTx/>
              <a:buSzTx/>
              <a:buFontTx/>
              <a:buNone/>
              <a:tabLst/>
              <a:defRPr/>
            </a:pPr>
            <a:r>
              <a:rPr kumimoji="0" sz="8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Detmold</a:t>
            </a:r>
            <a:r>
              <a:rPr kumimoji="0" sz="800" b="0" i="0" u="none" strike="noStrike" kern="0" cap="none" spc="5" normalizeH="0" baseline="0" noProof="0" dirty="0">
                <a:ln>
                  <a:noFill/>
                </a:ln>
                <a:solidFill>
                  <a:srgbClr val="231F20"/>
                </a:solidFill>
                <a:effectLst/>
                <a:uLnTx/>
                <a:uFillTx/>
                <a:latin typeface="Open Sans"/>
                <a:ea typeface="ヒラギノ角ゴ Pro W3" pitchFamily="-112" charset="-128"/>
                <a:cs typeface="Open Sans"/>
              </a:rPr>
              <a:t> </a:t>
            </a:r>
            <a:r>
              <a:rPr kumimoji="0" lang="de-DE" sz="8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city</a:t>
            </a:r>
            <a:r>
              <a:rPr kumimoji="0" lang="de-DE" sz="8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a:t>
            </a:r>
            <a:r>
              <a:rPr kumimoji="0" lang="de-DE" sz="8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center</a:t>
            </a:r>
            <a:r>
              <a:rPr kumimoji="0" sz="8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a:t>
            </a:r>
            <a:r>
              <a:rPr kumimoji="0" sz="8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Paderborn</a:t>
            </a:r>
            <a:r>
              <a:rPr kumimoji="0" sz="800" b="0" i="0" u="none" strike="noStrike" kern="0" cap="none" spc="25" normalizeH="0" baseline="0" noProof="0" dirty="0">
                <a:ln>
                  <a:noFill/>
                </a:ln>
                <a:solidFill>
                  <a:srgbClr val="231F20"/>
                </a:solidFill>
                <a:effectLst/>
                <a:uLnTx/>
                <a:uFillTx/>
                <a:latin typeface="Open Sans"/>
                <a:ea typeface="ヒラギノ角ゴ Pro W3" pitchFamily="-112" charset="-128"/>
                <a:cs typeface="Open Sans"/>
              </a:rPr>
              <a:t> </a:t>
            </a:r>
            <a:r>
              <a:rPr kumimoji="0" sz="8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Autobahn</a:t>
            </a:r>
            <a:r>
              <a:rPr kumimoji="0" sz="800" b="0" i="0" u="none" strike="noStrike" kern="0" cap="none" spc="25" normalizeH="0" baseline="0" noProof="0" dirty="0">
                <a:ln>
                  <a:noFill/>
                </a:ln>
                <a:solidFill>
                  <a:srgbClr val="231F20"/>
                </a:solidFill>
                <a:effectLst/>
                <a:uLnTx/>
                <a:uFillTx/>
                <a:latin typeface="Open Sans"/>
                <a:ea typeface="ヒラギノ角ゴ Pro W3" pitchFamily="-112" charset="-128"/>
                <a:cs typeface="Open Sans"/>
              </a:rPr>
              <a:t> </a:t>
            </a:r>
            <a:r>
              <a:rPr kumimoji="0" sz="800" b="0" i="0" u="none" strike="noStrike" kern="0" cap="none" spc="-25" normalizeH="0" baseline="0" noProof="0" dirty="0">
                <a:ln>
                  <a:noFill/>
                </a:ln>
                <a:solidFill>
                  <a:srgbClr val="231F20"/>
                </a:solidFill>
                <a:effectLst/>
                <a:uLnTx/>
                <a:uFillTx/>
                <a:latin typeface="Open Sans"/>
                <a:ea typeface="ヒラギノ角ゴ Pro W3" pitchFamily="-112" charset="-128"/>
                <a:cs typeface="Open Sans"/>
              </a:rPr>
              <a:t>A44</a:t>
            </a:r>
            <a:endParaRPr kumimoji="0" sz="8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p:txBody>
      </p:sp>
      <p:sp>
        <p:nvSpPr>
          <p:cNvPr id="23" name="object 23"/>
          <p:cNvSpPr txBox="1"/>
          <p:nvPr/>
        </p:nvSpPr>
        <p:spPr>
          <a:xfrm>
            <a:off x="9920428" y="3538523"/>
            <a:ext cx="451919" cy="388447"/>
          </a:xfrm>
          <a:prstGeom prst="rect">
            <a:avLst/>
          </a:prstGeom>
        </p:spPr>
        <p:txBody>
          <a:bodyPr vert="horz" wrap="square" lIns="0" tIns="11425" rIns="0" bIns="0" rtlCol="0">
            <a:spAutoFit/>
          </a:bodyPr>
          <a:lstStyle/>
          <a:p>
            <a:pPr marL="12695" marR="5078" lvl="0" indent="0" algn="just" defTabSz="914034" rtl="0" eaLnBrk="1" fontAlgn="auto" latinLnBrk="0" hangingPunct="1">
              <a:lnSpc>
                <a:spcPct val="100000"/>
              </a:lnSpc>
              <a:spcBef>
                <a:spcPts val="90"/>
              </a:spcBef>
              <a:spcAft>
                <a:spcPts val="0"/>
              </a:spcAft>
              <a:buClrTx/>
              <a:buSzTx/>
              <a:buFontTx/>
              <a:buNone/>
              <a:tabLst/>
              <a:defRPr/>
            </a:pPr>
            <a:r>
              <a:rPr kumimoji="0" sz="8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Richtung Detmold Bahnhof</a:t>
            </a:r>
            <a:endParaRPr kumimoji="0" sz="80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
        <p:nvSpPr>
          <p:cNvPr id="24" name="object 24"/>
          <p:cNvSpPr txBox="1"/>
          <p:nvPr/>
        </p:nvSpPr>
        <p:spPr>
          <a:xfrm>
            <a:off x="439150" y="2747485"/>
            <a:ext cx="654393" cy="380868"/>
          </a:xfrm>
          <a:prstGeom prst="rect">
            <a:avLst/>
          </a:prstGeom>
        </p:spPr>
        <p:txBody>
          <a:bodyPr vert="horz" wrap="square" lIns="0" tIns="11425" rIns="0" bIns="0" rtlCol="0">
            <a:spAutoFit/>
          </a:bodyPr>
          <a:lstStyle/>
          <a:p>
            <a:pPr marL="12695" marR="5078" lvl="0" indent="0" algn="l" defTabSz="914034" rtl="0" eaLnBrk="1" fontAlgn="auto" latinLnBrk="0" hangingPunct="1">
              <a:lnSpc>
                <a:spcPct val="100000"/>
              </a:lnSpc>
              <a:spcBef>
                <a:spcPts val="90"/>
              </a:spcBef>
              <a:spcAft>
                <a:spcPts val="0"/>
              </a:spcAft>
              <a:buClrTx/>
              <a:buSzTx/>
              <a:buFontTx/>
              <a:buNone/>
              <a:tabLst/>
              <a:defRPr/>
            </a:pPr>
            <a:r>
              <a:rPr kumimoji="0" lang="de-DE" sz="8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direction</a:t>
            </a:r>
            <a:r>
              <a:rPr kumimoji="0" sz="8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Bielefeld </a:t>
            </a:r>
            <a:r>
              <a:rPr kumimoji="0" sz="8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Autobahn</a:t>
            </a:r>
            <a:r>
              <a:rPr kumimoji="0" sz="800" b="0" i="0" u="none" strike="noStrike" kern="0" cap="none" spc="15" normalizeH="0" baseline="0" noProof="0" dirty="0">
                <a:ln>
                  <a:noFill/>
                </a:ln>
                <a:solidFill>
                  <a:srgbClr val="231F20"/>
                </a:solidFill>
                <a:effectLst/>
                <a:uLnTx/>
                <a:uFillTx/>
                <a:latin typeface="Open Sans"/>
                <a:ea typeface="ヒラギノ角ゴ Pro W3" pitchFamily="-112" charset="-128"/>
                <a:cs typeface="Open Sans"/>
              </a:rPr>
              <a:t> </a:t>
            </a:r>
            <a:r>
              <a:rPr kumimoji="0" sz="800" b="0" i="0" u="none" strike="noStrike" kern="0" cap="none" spc="-25" normalizeH="0" baseline="0" noProof="0" dirty="0">
                <a:ln>
                  <a:noFill/>
                </a:ln>
                <a:solidFill>
                  <a:srgbClr val="231F20"/>
                </a:solidFill>
                <a:effectLst/>
                <a:uLnTx/>
                <a:uFillTx/>
                <a:latin typeface="Open Sans"/>
                <a:ea typeface="ヒラギノ角ゴ Pro W3" pitchFamily="-112" charset="-128"/>
                <a:cs typeface="Open Sans"/>
              </a:rPr>
              <a:t>A2</a:t>
            </a:r>
            <a:endParaRPr kumimoji="0" sz="8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p:txBody>
      </p:sp>
      <p:grpSp>
        <p:nvGrpSpPr>
          <p:cNvPr id="25" name="object 25"/>
          <p:cNvGrpSpPr/>
          <p:nvPr/>
        </p:nvGrpSpPr>
        <p:grpSpPr>
          <a:xfrm>
            <a:off x="0" y="1689"/>
            <a:ext cx="10423326" cy="6974272"/>
            <a:chOff x="0" y="5"/>
            <a:chExt cx="10427970" cy="6977380"/>
          </a:xfrm>
        </p:grpSpPr>
        <p:sp>
          <p:nvSpPr>
            <p:cNvPr id="26" name="object 26"/>
            <p:cNvSpPr/>
            <p:nvPr/>
          </p:nvSpPr>
          <p:spPr>
            <a:xfrm>
              <a:off x="0" y="5"/>
              <a:ext cx="3149600" cy="1742439"/>
            </a:xfrm>
            <a:custGeom>
              <a:avLst/>
              <a:gdLst/>
              <a:ahLst/>
              <a:cxnLst/>
              <a:rect l="l" t="t" r="r" b="b"/>
              <a:pathLst>
                <a:path w="3149600" h="1742439">
                  <a:moveTo>
                    <a:pt x="3148990" y="0"/>
                  </a:moveTo>
                  <a:lnTo>
                    <a:pt x="0" y="0"/>
                  </a:lnTo>
                  <a:lnTo>
                    <a:pt x="0" y="1742287"/>
                  </a:lnTo>
                  <a:lnTo>
                    <a:pt x="2543302" y="1446517"/>
                  </a:lnTo>
                  <a:lnTo>
                    <a:pt x="2786909" y="1412036"/>
                  </a:lnTo>
                  <a:lnTo>
                    <a:pt x="2917390" y="1352983"/>
                  </a:lnTo>
                  <a:lnTo>
                    <a:pt x="2979095" y="1226552"/>
                  </a:lnTo>
                  <a:lnTo>
                    <a:pt x="3016377" y="989939"/>
                  </a:lnTo>
                  <a:lnTo>
                    <a:pt x="3148990" y="0"/>
                  </a:lnTo>
                  <a:close/>
                </a:path>
              </a:pathLst>
            </a:custGeom>
            <a:solidFill>
              <a:srgbClr val="ED174F"/>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27" name="object 27"/>
            <p:cNvSpPr/>
            <p:nvPr/>
          </p:nvSpPr>
          <p:spPr>
            <a:xfrm>
              <a:off x="1505593" y="1190320"/>
              <a:ext cx="454659" cy="77470"/>
            </a:xfrm>
            <a:custGeom>
              <a:avLst/>
              <a:gdLst/>
              <a:ahLst/>
              <a:cxnLst/>
              <a:rect l="l" t="t" r="r" b="b"/>
              <a:pathLst>
                <a:path w="454660" h="77469">
                  <a:moveTo>
                    <a:pt x="28321" y="1168"/>
                  </a:moveTo>
                  <a:lnTo>
                    <a:pt x="18415" y="1168"/>
                  </a:lnTo>
                  <a:lnTo>
                    <a:pt x="17716" y="1625"/>
                  </a:lnTo>
                  <a:lnTo>
                    <a:pt x="17360" y="2794"/>
                  </a:lnTo>
                  <a:lnTo>
                    <a:pt x="355" y="65849"/>
                  </a:lnTo>
                  <a:lnTo>
                    <a:pt x="114" y="66675"/>
                  </a:lnTo>
                  <a:lnTo>
                    <a:pt x="0" y="75057"/>
                  </a:lnTo>
                  <a:lnTo>
                    <a:pt x="698" y="75768"/>
                  </a:lnTo>
                  <a:lnTo>
                    <a:pt x="8623" y="75768"/>
                  </a:lnTo>
                  <a:lnTo>
                    <a:pt x="9321" y="75057"/>
                  </a:lnTo>
                  <a:lnTo>
                    <a:pt x="9321" y="67259"/>
                  </a:lnTo>
                  <a:lnTo>
                    <a:pt x="12827" y="53848"/>
                  </a:lnTo>
                  <a:lnTo>
                    <a:pt x="43067" y="53848"/>
                  </a:lnTo>
                  <a:lnTo>
                    <a:pt x="40754" y="45224"/>
                  </a:lnTo>
                  <a:lnTo>
                    <a:pt x="15036" y="45224"/>
                  </a:lnTo>
                  <a:lnTo>
                    <a:pt x="23431" y="12700"/>
                  </a:lnTo>
                  <a:lnTo>
                    <a:pt x="32031" y="12700"/>
                  </a:lnTo>
                  <a:lnTo>
                    <a:pt x="29375" y="2794"/>
                  </a:lnTo>
                  <a:lnTo>
                    <a:pt x="29019" y="1625"/>
                  </a:lnTo>
                  <a:lnTo>
                    <a:pt x="28321" y="1168"/>
                  </a:lnTo>
                  <a:close/>
                </a:path>
                <a:path w="454660" h="77469">
                  <a:moveTo>
                    <a:pt x="43067" y="53848"/>
                  </a:moveTo>
                  <a:lnTo>
                    <a:pt x="33921" y="53848"/>
                  </a:lnTo>
                  <a:lnTo>
                    <a:pt x="37299" y="67259"/>
                  </a:lnTo>
                  <a:lnTo>
                    <a:pt x="37299" y="75057"/>
                  </a:lnTo>
                  <a:lnTo>
                    <a:pt x="37998" y="75768"/>
                  </a:lnTo>
                  <a:lnTo>
                    <a:pt x="45923" y="75768"/>
                  </a:lnTo>
                  <a:lnTo>
                    <a:pt x="46621" y="75057"/>
                  </a:lnTo>
                  <a:lnTo>
                    <a:pt x="46507" y="66675"/>
                  </a:lnTo>
                  <a:lnTo>
                    <a:pt x="43067" y="53848"/>
                  </a:lnTo>
                  <a:close/>
                </a:path>
                <a:path w="454660" h="77469">
                  <a:moveTo>
                    <a:pt x="32031" y="12700"/>
                  </a:moveTo>
                  <a:lnTo>
                    <a:pt x="23431" y="12700"/>
                  </a:lnTo>
                  <a:lnTo>
                    <a:pt x="31711" y="45224"/>
                  </a:lnTo>
                  <a:lnTo>
                    <a:pt x="40754" y="45224"/>
                  </a:lnTo>
                  <a:lnTo>
                    <a:pt x="32031" y="12700"/>
                  </a:lnTo>
                  <a:close/>
                </a:path>
                <a:path w="454660" h="77469">
                  <a:moveTo>
                    <a:pt x="69240" y="1168"/>
                  </a:moveTo>
                  <a:lnTo>
                    <a:pt x="63411" y="1168"/>
                  </a:lnTo>
                  <a:lnTo>
                    <a:pt x="62712" y="1866"/>
                  </a:lnTo>
                  <a:lnTo>
                    <a:pt x="62712" y="75057"/>
                  </a:lnTo>
                  <a:lnTo>
                    <a:pt x="63411" y="75768"/>
                  </a:lnTo>
                  <a:lnTo>
                    <a:pt x="71335" y="75768"/>
                  </a:lnTo>
                  <a:lnTo>
                    <a:pt x="72034" y="75057"/>
                  </a:lnTo>
                  <a:lnTo>
                    <a:pt x="72034" y="21323"/>
                  </a:lnTo>
                  <a:lnTo>
                    <a:pt x="80268" y="21323"/>
                  </a:lnTo>
                  <a:lnTo>
                    <a:pt x="70396" y="2451"/>
                  </a:lnTo>
                  <a:lnTo>
                    <a:pt x="69938" y="1625"/>
                  </a:lnTo>
                  <a:lnTo>
                    <a:pt x="69240" y="1168"/>
                  </a:lnTo>
                  <a:close/>
                </a:path>
                <a:path w="454660" h="77469">
                  <a:moveTo>
                    <a:pt x="80268" y="21323"/>
                  </a:moveTo>
                  <a:lnTo>
                    <a:pt x="72034" y="21323"/>
                  </a:lnTo>
                  <a:lnTo>
                    <a:pt x="99898" y="74485"/>
                  </a:lnTo>
                  <a:lnTo>
                    <a:pt x="100355" y="75298"/>
                  </a:lnTo>
                  <a:lnTo>
                    <a:pt x="101066" y="75768"/>
                  </a:lnTo>
                  <a:lnTo>
                    <a:pt x="106883" y="75768"/>
                  </a:lnTo>
                  <a:lnTo>
                    <a:pt x="107581" y="75057"/>
                  </a:lnTo>
                  <a:lnTo>
                    <a:pt x="107581" y="55714"/>
                  </a:lnTo>
                  <a:lnTo>
                    <a:pt x="98259" y="55714"/>
                  </a:lnTo>
                  <a:lnTo>
                    <a:pt x="80268" y="21323"/>
                  </a:lnTo>
                  <a:close/>
                </a:path>
                <a:path w="454660" h="77469">
                  <a:moveTo>
                    <a:pt x="106883" y="1168"/>
                  </a:moveTo>
                  <a:lnTo>
                    <a:pt x="98958" y="1168"/>
                  </a:lnTo>
                  <a:lnTo>
                    <a:pt x="98259" y="1866"/>
                  </a:lnTo>
                  <a:lnTo>
                    <a:pt x="98259" y="55714"/>
                  </a:lnTo>
                  <a:lnTo>
                    <a:pt x="107581" y="55714"/>
                  </a:lnTo>
                  <a:lnTo>
                    <a:pt x="107581" y="1866"/>
                  </a:lnTo>
                  <a:lnTo>
                    <a:pt x="106883" y="1168"/>
                  </a:lnTo>
                  <a:close/>
                </a:path>
                <a:path w="454660" h="77469">
                  <a:moveTo>
                    <a:pt x="146862" y="1168"/>
                  </a:moveTo>
                  <a:lnTo>
                    <a:pt x="125183" y="1168"/>
                  </a:lnTo>
                  <a:lnTo>
                    <a:pt x="124485" y="1866"/>
                  </a:lnTo>
                  <a:lnTo>
                    <a:pt x="124485" y="75057"/>
                  </a:lnTo>
                  <a:lnTo>
                    <a:pt x="125183" y="75768"/>
                  </a:lnTo>
                  <a:lnTo>
                    <a:pt x="146862" y="75768"/>
                  </a:lnTo>
                  <a:lnTo>
                    <a:pt x="156824" y="74320"/>
                  </a:lnTo>
                  <a:lnTo>
                    <a:pt x="163844" y="70129"/>
                  </a:lnTo>
                  <a:lnTo>
                    <a:pt x="165701" y="67132"/>
                  </a:lnTo>
                  <a:lnTo>
                    <a:pt x="133807" y="67132"/>
                  </a:lnTo>
                  <a:lnTo>
                    <a:pt x="133807" y="9791"/>
                  </a:lnTo>
                  <a:lnTo>
                    <a:pt x="165713" y="9791"/>
                  </a:lnTo>
                  <a:lnTo>
                    <a:pt x="163844" y="6791"/>
                  </a:lnTo>
                  <a:lnTo>
                    <a:pt x="156824" y="2614"/>
                  </a:lnTo>
                  <a:lnTo>
                    <a:pt x="146862" y="1168"/>
                  </a:lnTo>
                  <a:close/>
                </a:path>
                <a:path w="454660" h="77469">
                  <a:moveTo>
                    <a:pt x="165713" y="9791"/>
                  </a:moveTo>
                  <a:lnTo>
                    <a:pt x="155498" y="9791"/>
                  </a:lnTo>
                  <a:lnTo>
                    <a:pt x="160032" y="13754"/>
                  </a:lnTo>
                  <a:lnTo>
                    <a:pt x="160032" y="63169"/>
                  </a:lnTo>
                  <a:lnTo>
                    <a:pt x="155498" y="67132"/>
                  </a:lnTo>
                  <a:lnTo>
                    <a:pt x="165701" y="67132"/>
                  </a:lnTo>
                  <a:lnTo>
                    <a:pt x="167999" y="63423"/>
                  </a:lnTo>
                  <a:lnTo>
                    <a:pt x="169367" y="54432"/>
                  </a:lnTo>
                  <a:lnTo>
                    <a:pt x="169367" y="22377"/>
                  </a:lnTo>
                  <a:lnTo>
                    <a:pt x="168044" y="13754"/>
                  </a:lnTo>
                  <a:lnTo>
                    <a:pt x="167999" y="13459"/>
                  </a:lnTo>
                  <a:lnTo>
                    <a:pt x="165713" y="9791"/>
                  </a:lnTo>
                  <a:close/>
                </a:path>
                <a:path w="454660" h="77469">
                  <a:moveTo>
                    <a:pt x="253873" y="1168"/>
                  </a:moveTo>
                  <a:lnTo>
                    <a:pt x="243967" y="1168"/>
                  </a:lnTo>
                  <a:lnTo>
                    <a:pt x="243268" y="1625"/>
                  </a:lnTo>
                  <a:lnTo>
                    <a:pt x="242912" y="2794"/>
                  </a:lnTo>
                  <a:lnTo>
                    <a:pt x="225666" y="66675"/>
                  </a:lnTo>
                  <a:lnTo>
                    <a:pt x="225539" y="75057"/>
                  </a:lnTo>
                  <a:lnTo>
                    <a:pt x="226250" y="75768"/>
                  </a:lnTo>
                  <a:lnTo>
                    <a:pt x="234175" y="75768"/>
                  </a:lnTo>
                  <a:lnTo>
                    <a:pt x="234873" y="75057"/>
                  </a:lnTo>
                  <a:lnTo>
                    <a:pt x="234873" y="67259"/>
                  </a:lnTo>
                  <a:lnTo>
                    <a:pt x="238366" y="53848"/>
                  </a:lnTo>
                  <a:lnTo>
                    <a:pt x="268606" y="53848"/>
                  </a:lnTo>
                  <a:lnTo>
                    <a:pt x="266293" y="45224"/>
                  </a:lnTo>
                  <a:lnTo>
                    <a:pt x="240588" y="45224"/>
                  </a:lnTo>
                  <a:lnTo>
                    <a:pt x="248970" y="12700"/>
                  </a:lnTo>
                  <a:lnTo>
                    <a:pt x="257571" y="12700"/>
                  </a:lnTo>
                  <a:lnTo>
                    <a:pt x="254914" y="2794"/>
                  </a:lnTo>
                  <a:lnTo>
                    <a:pt x="254571" y="1625"/>
                  </a:lnTo>
                  <a:lnTo>
                    <a:pt x="253873" y="1168"/>
                  </a:lnTo>
                  <a:close/>
                </a:path>
                <a:path w="454660" h="77469">
                  <a:moveTo>
                    <a:pt x="268606" y="53848"/>
                  </a:moveTo>
                  <a:lnTo>
                    <a:pt x="259461" y="53848"/>
                  </a:lnTo>
                  <a:lnTo>
                    <a:pt x="262839" y="67259"/>
                  </a:lnTo>
                  <a:lnTo>
                    <a:pt x="262839" y="75057"/>
                  </a:lnTo>
                  <a:lnTo>
                    <a:pt x="263550" y="75768"/>
                  </a:lnTo>
                  <a:lnTo>
                    <a:pt x="271475" y="75768"/>
                  </a:lnTo>
                  <a:lnTo>
                    <a:pt x="272173" y="75057"/>
                  </a:lnTo>
                  <a:lnTo>
                    <a:pt x="272046" y="66675"/>
                  </a:lnTo>
                  <a:lnTo>
                    <a:pt x="268606" y="53848"/>
                  </a:lnTo>
                  <a:close/>
                </a:path>
                <a:path w="454660" h="77469">
                  <a:moveTo>
                    <a:pt x="257571" y="12700"/>
                  </a:moveTo>
                  <a:lnTo>
                    <a:pt x="248970" y="12700"/>
                  </a:lnTo>
                  <a:lnTo>
                    <a:pt x="257251" y="45224"/>
                  </a:lnTo>
                  <a:lnTo>
                    <a:pt x="266293" y="45224"/>
                  </a:lnTo>
                  <a:lnTo>
                    <a:pt x="257571" y="12700"/>
                  </a:lnTo>
                  <a:close/>
                </a:path>
                <a:path w="454660" h="77469">
                  <a:moveTo>
                    <a:pt x="310642" y="1168"/>
                  </a:moveTo>
                  <a:lnTo>
                    <a:pt x="288950" y="1168"/>
                  </a:lnTo>
                  <a:lnTo>
                    <a:pt x="288264" y="1866"/>
                  </a:lnTo>
                  <a:lnTo>
                    <a:pt x="288264" y="75057"/>
                  </a:lnTo>
                  <a:lnTo>
                    <a:pt x="288950" y="75768"/>
                  </a:lnTo>
                  <a:lnTo>
                    <a:pt x="296887" y="75768"/>
                  </a:lnTo>
                  <a:lnTo>
                    <a:pt x="297586" y="75057"/>
                  </a:lnTo>
                  <a:lnTo>
                    <a:pt x="297586" y="43014"/>
                  </a:lnTo>
                  <a:lnTo>
                    <a:pt x="321039" y="43014"/>
                  </a:lnTo>
                  <a:lnTo>
                    <a:pt x="320433" y="41605"/>
                  </a:lnTo>
                  <a:lnTo>
                    <a:pt x="329057" y="38811"/>
                  </a:lnTo>
                  <a:lnTo>
                    <a:pt x="331686" y="34378"/>
                  </a:lnTo>
                  <a:lnTo>
                    <a:pt x="297586" y="34378"/>
                  </a:lnTo>
                  <a:lnTo>
                    <a:pt x="297586" y="9791"/>
                  </a:lnTo>
                  <a:lnTo>
                    <a:pt x="329568" y="9791"/>
                  </a:lnTo>
                  <a:lnTo>
                    <a:pt x="327612" y="6704"/>
                  </a:lnTo>
                  <a:lnTo>
                    <a:pt x="320596" y="2592"/>
                  </a:lnTo>
                  <a:lnTo>
                    <a:pt x="310642" y="1168"/>
                  </a:lnTo>
                  <a:close/>
                </a:path>
                <a:path w="454660" h="77469">
                  <a:moveTo>
                    <a:pt x="321039" y="43014"/>
                  </a:moveTo>
                  <a:lnTo>
                    <a:pt x="310984" y="43014"/>
                  </a:lnTo>
                  <a:lnTo>
                    <a:pt x="324154" y="74371"/>
                  </a:lnTo>
                  <a:lnTo>
                    <a:pt x="324417" y="75057"/>
                  </a:lnTo>
                  <a:lnTo>
                    <a:pt x="324510" y="75298"/>
                  </a:lnTo>
                  <a:lnTo>
                    <a:pt x="325208" y="75768"/>
                  </a:lnTo>
                  <a:lnTo>
                    <a:pt x="332435" y="75768"/>
                  </a:lnTo>
                  <a:lnTo>
                    <a:pt x="333133" y="75057"/>
                  </a:lnTo>
                  <a:lnTo>
                    <a:pt x="333019" y="70751"/>
                  </a:lnTo>
                  <a:lnTo>
                    <a:pt x="332663" y="70053"/>
                  </a:lnTo>
                  <a:lnTo>
                    <a:pt x="321039" y="43014"/>
                  </a:lnTo>
                  <a:close/>
                </a:path>
                <a:path w="454660" h="77469">
                  <a:moveTo>
                    <a:pt x="329568" y="9791"/>
                  </a:moveTo>
                  <a:lnTo>
                    <a:pt x="319265" y="9791"/>
                  </a:lnTo>
                  <a:lnTo>
                    <a:pt x="323811" y="13639"/>
                  </a:lnTo>
                  <a:lnTo>
                    <a:pt x="323811" y="30657"/>
                  </a:lnTo>
                  <a:lnTo>
                    <a:pt x="319265" y="34378"/>
                  </a:lnTo>
                  <a:lnTo>
                    <a:pt x="331686" y="34378"/>
                  </a:lnTo>
                  <a:lnTo>
                    <a:pt x="333133" y="31940"/>
                  </a:lnTo>
                  <a:lnTo>
                    <a:pt x="333133" y="22021"/>
                  </a:lnTo>
                  <a:lnTo>
                    <a:pt x="331825" y="13639"/>
                  </a:lnTo>
                  <a:lnTo>
                    <a:pt x="331766" y="13260"/>
                  </a:lnTo>
                  <a:lnTo>
                    <a:pt x="329568" y="9791"/>
                  </a:lnTo>
                  <a:close/>
                </a:path>
                <a:path w="454660" h="77469">
                  <a:moveTo>
                    <a:pt x="375907" y="9791"/>
                  </a:moveTo>
                  <a:lnTo>
                    <a:pt x="366585" y="9791"/>
                  </a:lnTo>
                  <a:lnTo>
                    <a:pt x="366585" y="75057"/>
                  </a:lnTo>
                  <a:lnTo>
                    <a:pt x="367284" y="75768"/>
                  </a:lnTo>
                  <a:lnTo>
                    <a:pt x="375208" y="75768"/>
                  </a:lnTo>
                  <a:lnTo>
                    <a:pt x="375907" y="75057"/>
                  </a:lnTo>
                  <a:lnTo>
                    <a:pt x="375907" y="9791"/>
                  </a:lnTo>
                  <a:close/>
                </a:path>
                <a:path w="454660" h="77469">
                  <a:moveTo>
                    <a:pt x="394449" y="1168"/>
                  </a:moveTo>
                  <a:lnTo>
                    <a:pt x="348056" y="1168"/>
                  </a:lnTo>
                  <a:lnTo>
                    <a:pt x="347357" y="1866"/>
                  </a:lnTo>
                  <a:lnTo>
                    <a:pt x="347357" y="9093"/>
                  </a:lnTo>
                  <a:lnTo>
                    <a:pt x="348056" y="9791"/>
                  </a:lnTo>
                  <a:lnTo>
                    <a:pt x="394449" y="9791"/>
                  </a:lnTo>
                  <a:lnTo>
                    <a:pt x="395147" y="9093"/>
                  </a:lnTo>
                  <a:lnTo>
                    <a:pt x="395147" y="1866"/>
                  </a:lnTo>
                  <a:lnTo>
                    <a:pt x="394449" y="1168"/>
                  </a:lnTo>
                  <a:close/>
                </a:path>
                <a:path w="454660" h="77469">
                  <a:moveTo>
                    <a:pt x="418223" y="55245"/>
                  </a:moveTo>
                  <a:lnTo>
                    <a:pt x="410184" y="55245"/>
                  </a:lnTo>
                  <a:lnTo>
                    <a:pt x="409473" y="55943"/>
                  </a:lnTo>
                  <a:lnTo>
                    <a:pt x="409523" y="57340"/>
                  </a:lnTo>
                  <a:lnTo>
                    <a:pt x="411119" y="64693"/>
                  </a:lnTo>
                  <a:lnTo>
                    <a:pt x="411212" y="65120"/>
                  </a:lnTo>
                  <a:lnTo>
                    <a:pt x="411287" y="65468"/>
                  </a:lnTo>
                  <a:lnTo>
                    <a:pt x="415644" y="71694"/>
                  </a:lnTo>
                  <a:lnTo>
                    <a:pt x="422512" y="75582"/>
                  </a:lnTo>
                  <a:lnTo>
                    <a:pt x="431863" y="76923"/>
                  </a:lnTo>
                  <a:lnTo>
                    <a:pt x="441176" y="75582"/>
                  </a:lnTo>
                  <a:lnTo>
                    <a:pt x="441548" y="75582"/>
                  </a:lnTo>
                  <a:lnTo>
                    <a:pt x="448705" y="71474"/>
                  </a:lnTo>
                  <a:lnTo>
                    <a:pt x="450820" y="68300"/>
                  </a:lnTo>
                  <a:lnTo>
                    <a:pt x="424167" y="68300"/>
                  </a:lnTo>
                  <a:lnTo>
                    <a:pt x="419506" y="64693"/>
                  </a:lnTo>
                  <a:lnTo>
                    <a:pt x="418939" y="57340"/>
                  </a:lnTo>
                  <a:lnTo>
                    <a:pt x="418887" y="56756"/>
                  </a:lnTo>
                  <a:lnTo>
                    <a:pt x="418807" y="55943"/>
                  </a:lnTo>
                  <a:lnTo>
                    <a:pt x="418223" y="55245"/>
                  </a:lnTo>
                  <a:close/>
                </a:path>
                <a:path w="454660" h="77469">
                  <a:moveTo>
                    <a:pt x="431863" y="0"/>
                  </a:moveTo>
                  <a:lnTo>
                    <a:pt x="409473" y="20040"/>
                  </a:lnTo>
                  <a:lnTo>
                    <a:pt x="415029" y="33835"/>
                  </a:lnTo>
                  <a:lnTo>
                    <a:pt x="427253" y="41314"/>
                  </a:lnTo>
                  <a:lnTo>
                    <a:pt x="439477" y="47481"/>
                  </a:lnTo>
                  <a:lnTo>
                    <a:pt x="445033" y="57340"/>
                  </a:lnTo>
                  <a:lnTo>
                    <a:pt x="445033" y="63995"/>
                  </a:lnTo>
                  <a:lnTo>
                    <a:pt x="440715" y="68300"/>
                  </a:lnTo>
                  <a:lnTo>
                    <a:pt x="450820" y="68300"/>
                  </a:lnTo>
                  <a:lnTo>
                    <a:pt x="452939" y="65120"/>
                  </a:lnTo>
                  <a:lnTo>
                    <a:pt x="454256" y="57340"/>
                  </a:lnTo>
                  <a:lnTo>
                    <a:pt x="454355" y="56756"/>
                  </a:lnTo>
                  <a:lnTo>
                    <a:pt x="448800" y="42986"/>
                  </a:lnTo>
                  <a:lnTo>
                    <a:pt x="436581" y="35550"/>
                  </a:lnTo>
                  <a:lnTo>
                    <a:pt x="424362" y="29424"/>
                  </a:lnTo>
                  <a:lnTo>
                    <a:pt x="418872" y="19697"/>
                  </a:lnTo>
                  <a:lnTo>
                    <a:pt x="418807" y="12814"/>
                  </a:lnTo>
                  <a:lnTo>
                    <a:pt x="422998" y="8623"/>
                  </a:lnTo>
                  <a:lnTo>
                    <a:pt x="450584" y="8623"/>
                  </a:lnTo>
                  <a:lnTo>
                    <a:pt x="448305" y="5391"/>
                  </a:lnTo>
                  <a:lnTo>
                    <a:pt x="448181" y="5214"/>
                  </a:lnTo>
                  <a:lnTo>
                    <a:pt x="441378" y="1395"/>
                  </a:lnTo>
                  <a:lnTo>
                    <a:pt x="441669" y="1395"/>
                  </a:lnTo>
                  <a:lnTo>
                    <a:pt x="431863" y="0"/>
                  </a:lnTo>
                  <a:close/>
                </a:path>
                <a:path w="454660" h="77469">
                  <a:moveTo>
                    <a:pt x="450584" y="8623"/>
                  </a:moveTo>
                  <a:lnTo>
                    <a:pt x="439674" y="8623"/>
                  </a:lnTo>
                  <a:lnTo>
                    <a:pt x="444334" y="12115"/>
                  </a:lnTo>
                  <a:lnTo>
                    <a:pt x="444919" y="19697"/>
                  </a:lnTo>
                  <a:lnTo>
                    <a:pt x="445033" y="20866"/>
                  </a:lnTo>
                  <a:lnTo>
                    <a:pt x="445617" y="21564"/>
                  </a:lnTo>
                  <a:lnTo>
                    <a:pt x="453656" y="21564"/>
                  </a:lnTo>
                  <a:lnTo>
                    <a:pt x="454355" y="20866"/>
                  </a:lnTo>
                  <a:lnTo>
                    <a:pt x="454355" y="19697"/>
                  </a:lnTo>
                  <a:lnTo>
                    <a:pt x="452701" y="12115"/>
                  </a:lnTo>
                  <a:lnTo>
                    <a:pt x="452610" y="11701"/>
                  </a:lnTo>
                  <a:lnTo>
                    <a:pt x="452546" y="11406"/>
                  </a:lnTo>
                  <a:lnTo>
                    <a:pt x="450584" y="8623"/>
                  </a:lnTo>
                  <a:close/>
                </a:path>
              </a:pathLst>
            </a:custGeom>
            <a:solidFill>
              <a:srgbClr val="FFFFFF"/>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pic>
          <p:nvPicPr>
            <p:cNvPr id="28" name="object 28"/>
            <p:cNvPicPr/>
            <p:nvPr/>
          </p:nvPicPr>
          <p:blipFill>
            <a:blip r:embed="rId2" cstate="print"/>
            <a:stretch>
              <a:fillRect/>
            </a:stretch>
          </p:blipFill>
          <p:spPr>
            <a:xfrm>
              <a:off x="1505593" y="917860"/>
              <a:ext cx="948588" cy="213156"/>
            </a:xfrm>
            <a:prstGeom prst="rect">
              <a:avLst/>
            </a:prstGeom>
          </p:spPr>
        </p:pic>
        <p:pic>
          <p:nvPicPr>
            <p:cNvPr id="29" name="object 29"/>
            <p:cNvPicPr/>
            <p:nvPr/>
          </p:nvPicPr>
          <p:blipFill>
            <a:blip r:embed="rId3" cstate="print"/>
            <a:stretch>
              <a:fillRect/>
            </a:stretch>
          </p:blipFill>
          <p:spPr>
            <a:xfrm>
              <a:off x="1505929" y="777193"/>
              <a:ext cx="1105623" cy="80276"/>
            </a:xfrm>
            <a:prstGeom prst="rect">
              <a:avLst/>
            </a:prstGeom>
          </p:spPr>
        </p:pic>
        <p:pic>
          <p:nvPicPr>
            <p:cNvPr id="30" name="object 30"/>
            <p:cNvPicPr/>
            <p:nvPr/>
          </p:nvPicPr>
          <p:blipFill>
            <a:blip r:embed="rId4" cstate="print"/>
            <a:stretch>
              <a:fillRect/>
            </a:stretch>
          </p:blipFill>
          <p:spPr>
            <a:xfrm>
              <a:off x="1504706" y="640972"/>
              <a:ext cx="1308760" cy="80276"/>
            </a:xfrm>
            <a:prstGeom prst="rect">
              <a:avLst/>
            </a:prstGeom>
          </p:spPr>
        </p:pic>
        <p:sp>
          <p:nvSpPr>
            <p:cNvPr id="31" name="object 31"/>
            <p:cNvSpPr/>
            <p:nvPr/>
          </p:nvSpPr>
          <p:spPr>
            <a:xfrm>
              <a:off x="342811" y="508710"/>
              <a:ext cx="1043305" cy="763270"/>
            </a:xfrm>
            <a:custGeom>
              <a:avLst/>
              <a:gdLst/>
              <a:ahLst/>
              <a:cxnLst/>
              <a:rect l="l" t="t" r="r" b="b"/>
              <a:pathLst>
                <a:path w="1043305" h="763269">
                  <a:moveTo>
                    <a:pt x="217309" y="4343"/>
                  </a:moveTo>
                  <a:lnTo>
                    <a:pt x="212966" y="0"/>
                  </a:lnTo>
                  <a:lnTo>
                    <a:pt x="4343" y="0"/>
                  </a:lnTo>
                  <a:lnTo>
                    <a:pt x="0" y="4343"/>
                  </a:lnTo>
                  <a:lnTo>
                    <a:pt x="0" y="55410"/>
                  </a:lnTo>
                  <a:lnTo>
                    <a:pt x="4343" y="59753"/>
                  </a:lnTo>
                  <a:lnTo>
                    <a:pt x="76060" y="59753"/>
                  </a:lnTo>
                  <a:lnTo>
                    <a:pt x="76060" y="343357"/>
                  </a:lnTo>
                  <a:lnTo>
                    <a:pt x="80403" y="347700"/>
                  </a:lnTo>
                  <a:lnTo>
                    <a:pt x="136906" y="347700"/>
                  </a:lnTo>
                  <a:lnTo>
                    <a:pt x="141249" y="343357"/>
                  </a:lnTo>
                  <a:lnTo>
                    <a:pt x="141249" y="59753"/>
                  </a:lnTo>
                  <a:lnTo>
                    <a:pt x="212966" y="59753"/>
                  </a:lnTo>
                  <a:lnTo>
                    <a:pt x="217309" y="55410"/>
                  </a:lnTo>
                  <a:lnTo>
                    <a:pt x="217309" y="4343"/>
                  </a:lnTo>
                  <a:close/>
                </a:path>
                <a:path w="1043305" h="763269">
                  <a:moveTo>
                    <a:pt x="478015" y="507466"/>
                  </a:moveTo>
                  <a:lnTo>
                    <a:pt x="471436" y="464070"/>
                  </a:lnTo>
                  <a:lnTo>
                    <a:pt x="451396" y="431609"/>
                  </a:lnTo>
                  <a:lnTo>
                    <a:pt x="417512" y="411276"/>
                  </a:lnTo>
                  <a:lnTo>
                    <a:pt x="412813" y="410591"/>
                  </a:lnTo>
                  <a:lnTo>
                    <a:pt x="412813" y="502031"/>
                  </a:lnTo>
                  <a:lnTo>
                    <a:pt x="412813" y="665022"/>
                  </a:lnTo>
                  <a:lnTo>
                    <a:pt x="409765" y="682650"/>
                  </a:lnTo>
                  <a:lnTo>
                    <a:pt x="401066" y="694423"/>
                  </a:lnTo>
                  <a:lnTo>
                    <a:pt x="387375" y="701001"/>
                  </a:lnTo>
                  <a:lnTo>
                    <a:pt x="369354" y="703046"/>
                  </a:lnTo>
                  <a:lnTo>
                    <a:pt x="351332" y="701001"/>
                  </a:lnTo>
                  <a:lnTo>
                    <a:pt x="337642" y="694423"/>
                  </a:lnTo>
                  <a:lnTo>
                    <a:pt x="328942" y="682650"/>
                  </a:lnTo>
                  <a:lnTo>
                    <a:pt x="325894" y="665022"/>
                  </a:lnTo>
                  <a:lnTo>
                    <a:pt x="325894" y="502031"/>
                  </a:lnTo>
                  <a:lnTo>
                    <a:pt x="328942" y="484403"/>
                  </a:lnTo>
                  <a:lnTo>
                    <a:pt x="337642" y="472630"/>
                  </a:lnTo>
                  <a:lnTo>
                    <a:pt x="351332" y="466051"/>
                  </a:lnTo>
                  <a:lnTo>
                    <a:pt x="368884" y="464070"/>
                  </a:lnTo>
                  <a:lnTo>
                    <a:pt x="369836" y="464070"/>
                  </a:lnTo>
                  <a:lnTo>
                    <a:pt x="387375" y="466051"/>
                  </a:lnTo>
                  <a:lnTo>
                    <a:pt x="401066" y="472630"/>
                  </a:lnTo>
                  <a:lnTo>
                    <a:pt x="409765" y="484403"/>
                  </a:lnTo>
                  <a:lnTo>
                    <a:pt x="412813" y="502031"/>
                  </a:lnTo>
                  <a:lnTo>
                    <a:pt x="412813" y="410591"/>
                  </a:lnTo>
                  <a:lnTo>
                    <a:pt x="369354" y="404241"/>
                  </a:lnTo>
                  <a:lnTo>
                    <a:pt x="321208" y="411276"/>
                  </a:lnTo>
                  <a:lnTo>
                    <a:pt x="287324" y="431609"/>
                  </a:lnTo>
                  <a:lnTo>
                    <a:pt x="267284" y="464070"/>
                  </a:lnTo>
                  <a:lnTo>
                    <a:pt x="260692" y="507466"/>
                  </a:lnTo>
                  <a:lnTo>
                    <a:pt x="260692" y="659587"/>
                  </a:lnTo>
                  <a:lnTo>
                    <a:pt x="266979" y="701001"/>
                  </a:lnTo>
                  <a:lnTo>
                    <a:pt x="287324" y="735444"/>
                  </a:lnTo>
                  <a:lnTo>
                    <a:pt x="321208" y="755777"/>
                  </a:lnTo>
                  <a:lnTo>
                    <a:pt x="369354" y="762812"/>
                  </a:lnTo>
                  <a:lnTo>
                    <a:pt x="417512" y="755777"/>
                  </a:lnTo>
                  <a:lnTo>
                    <a:pt x="451396" y="735444"/>
                  </a:lnTo>
                  <a:lnTo>
                    <a:pt x="471398" y="703046"/>
                  </a:lnTo>
                  <a:lnTo>
                    <a:pt x="478015" y="659587"/>
                  </a:lnTo>
                  <a:lnTo>
                    <a:pt x="478015" y="507466"/>
                  </a:lnTo>
                  <a:close/>
                </a:path>
                <a:path w="1043305" h="763269">
                  <a:moveTo>
                    <a:pt x="478078" y="4343"/>
                  </a:moveTo>
                  <a:lnTo>
                    <a:pt x="473735" y="0"/>
                  </a:lnTo>
                  <a:lnTo>
                    <a:pt x="417233" y="0"/>
                  </a:lnTo>
                  <a:lnTo>
                    <a:pt x="412889" y="4343"/>
                  </a:lnTo>
                  <a:lnTo>
                    <a:pt x="412889" y="141249"/>
                  </a:lnTo>
                  <a:lnTo>
                    <a:pt x="325958" y="141249"/>
                  </a:lnTo>
                  <a:lnTo>
                    <a:pt x="325958" y="4343"/>
                  </a:lnTo>
                  <a:lnTo>
                    <a:pt x="321614" y="0"/>
                  </a:lnTo>
                  <a:lnTo>
                    <a:pt x="265112" y="0"/>
                  </a:lnTo>
                  <a:lnTo>
                    <a:pt x="260769" y="4343"/>
                  </a:lnTo>
                  <a:lnTo>
                    <a:pt x="260769" y="343357"/>
                  </a:lnTo>
                  <a:lnTo>
                    <a:pt x="265112" y="347700"/>
                  </a:lnTo>
                  <a:lnTo>
                    <a:pt x="321614" y="347700"/>
                  </a:lnTo>
                  <a:lnTo>
                    <a:pt x="325958" y="343357"/>
                  </a:lnTo>
                  <a:lnTo>
                    <a:pt x="325958" y="201015"/>
                  </a:lnTo>
                  <a:lnTo>
                    <a:pt x="412889" y="201015"/>
                  </a:lnTo>
                  <a:lnTo>
                    <a:pt x="412889" y="343357"/>
                  </a:lnTo>
                  <a:lnTo>
                    <a:pt x="417233" y="347700"/>
                  </a:lnTo>
                  <a:lnTo>
                    <a:pt x="473735" y="347700"/>
                  </a:lnTo>
                  <a:lnTo>
                    <a:pt x="478078" y="343357"/>
                  </a:lnTo>
                  <a:lnTo>
                    <a:pt x="478078" y="201015"/>
                  </a:lnTo>
                  <a:lnTo>
                    <a:pt x="478078" y="141249"/>
                  </a:lnTo>
                  <a:lnTo>
                    <a:pt x="478078" y="4343"/>
                  </a:lnTo>
                  <a:close/>
                </a:path>
                <a:path w="1043305" h="763269">
                  <a:moveTo>
                    <a:pt x="773010" y="414020"/>
                  </a:moveTo>
                  <a:lnTo>
                    <a:pt x="769213" y="409676"/>
                  </a:lnTo>
                  <a:lnTo>
                    <a:pt x="715429" y="409676"/>
                  </a:lnTo>
                  <a:lnTo>
                    <a:pt x="711085" y="413473"/>
                  </a:lnTo>
                  <a:lnTo>
                    <a:pt x="710539" y="421081"/>
                  </a:lnTo>
                  <a:lnTo>
                    <a:pt x="695960" y="616127"/>
                  </a:lnTo>
                  <a:lnTo>
                    <a:pt x="695871" y="617207"/>
                  </a:lnTo>
                  <a:lnTo>
                    <a:pt x="695426" y="616127"/>
                  </a:lnTo>
                  <a:lnTo>
                    <a:pt x="669251" y="553097"/>
                  </a:lnTo>
                  <a:lnTo>
                    <a:pt x="664895" y="550379"/>
                  </a:lnTo>
                  <a:lnTo>
                    <a:pt x="649147" y="550379"/>
                  </a:lnTo>
                  <a:lnTo>
                    <a:pt x="644804" y="553097"/>
                  </a:lnTo>
                  <a:lnTo>
                    <a:pt x="642086" y="559625"/>
                  </a:lnTo>
                  <a:lnTo>
                    <a:pt x="618172" y="616127"/>
                  </a:lnTo>
                  <a:lnTo>
                    <a:pt x="603554" y="414020"/>
                  </a:lnTo>
                  <a:lnTo>
                    <a:pt x="603504" y="413473"/>
                  </a:lnTo>
                  <a:lnTo>
                    <a:pt x="599160" y="409676"/>
                  </a:lnTo>
                  <a:lnTo>
                    <a:pt x="545376" y="409676"/>
                  </a:lnTo>
                  <a:lnTo>
                    <a:pt x="541578" y="414020"/>
                  </a:lnTo>
                  <a:lnTo>
                    <a:pt x="541578" y="422173"/>
                  </a:lnTo>
                  <a:lnTo>
                    <a:pt x="562216" y="745972"/>
                  </a:lnTo>
                  <a:lnTo>
                    <a:pt x="562762" y="753567"/>
                  </a:lnTo>
                  <a:lnTo>
                    <a:pt x="566572" y="757377"/>
                  </a:lnTo>
                  <a:lnTo>
                    <a:pt x="609485" y="757377"/>
                  </a:lnTo>
                  <a:lnTo>
                    <a:pt x="613829" y="754113"/>
                  </a:lnTo>
                  <a:lnTo>
                    <a:pt x="616546" y="747598"/>
                  </a:lnTo>
                  <a:lnTo>
                    <a:pt x="657288" y="637311"/>
                  </a:lnTo>
                  <a:lnTo>
                    <a:pt x="698042" y="747598"/>
                  </a:lnTo>
                  <a:lnTo>
                    <a:pt x="700760" y="754113"/>
                  </a:lnTo>
                  <a:lnTo>
                    <a:pt x="705104" y="757377"/>
                  </a:lnTo>
                  <a:lnTo>
                    <a:pt x="748017" y="757377"/>
                  </a:lnTo>
                  <a:lnTo>
                    <a:pt x="759307" y="637311"/>
                  </a:lnTo>
                  <a:lnTo>
                    <a:pt x="773010" y="422173"/>
                  </a:lnTo>
                  <a:lnTo>
                    <a:pt x="773010" y="414020"/>
                  </a:lnTo>
                  <a:close/>
                </a:path>
                <a:path w="1043305" h="763269">
                  <a:moveTo>
                    <a:pt x="1043025" y="701967"/>
                  </a:moveTo>
                  <a:lnTo>
                    <a:pt x="1038682" y="697611"/>
                  </a:lnTo>
                  <a:lnTo>
                    <a:pt x="912634" y="697611"/>
                  </a:lnTo>
                  <a:lnTo>
                    <a:pt x="912634" y="414020"/>
                  </a:lnTo>
                  <a:lnTo>
                    <a:pt x="908291" y="409676"/>
                  </a:lnTo>
                  <a:lnTo>
                    <a:pt x="851789" y="409676"/>
                  </a:lnTo>
                  <a:lnTo>
                    <a:pt x="847445" y="414020"/>
                  </a:lnTo>
                  <a:lnTo>
                    <a:pt x="847445" y="753033"/>
                  </a:lnTo>
                  <a:lnTo>
                    <a:pt x="851789" y="757377"/>
                  </a:lnTo>
                  <a:lnTo>
                    <a:pt x="1038682" y="757377"/>
                  </a:lnTo>
                  <a:lnTo>
                    <a:pt x="1043025" y="753033"/>
                  </a:lnTo>
                  <a:lnTo>
                    <a:pt x="1043025" y="701967"/>
                  </a:lnTo>
                  <a:close/>
                </a:path>
              </a:pathLst>
            </a:custGeom>
            <a:solidFill>
              <a:srgbClr val="FFFFFF"/>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32" name="object 32"/>
            <p:cNvSpPr/>
            <p:nvPr/>
          </p:nvSpPr>
          <p:spPr>
            <a:xfrm>
              <a:off x="886802" y="289877"/>
              <a:ext cx="516890" cy="516890"/>
            </a:xfrm>
            <a:custGeom>
              <a:avLst/>
              <a:gdLst/>
              <a:ahLst/>
              <a:cxnLst/>
              <a:rect l="l" t="t" r="r" b="b"/>
              <a:pathLst>
                <a:path w="516890" h="516890">
                  <a:moveTo>
                    <a:pt x="516470" y="77749"/>
                  </a:moveTo>
                  <a:lnTo>
                    <a:pt x="514756" y="50444"/>
                  </a:lnTo>
                  <a:lnTo>
                    <a:pt x="502577" y="25933"/>
                  </a:lnTo>
                  <a:lnTo>
                    <a:pt x="482638" y="8597"/>
                  </a:lnTo>
                  <a:lnTo>
                    <a:pt x="457657" y="0"/>
                  </a:lnTo>
                  <a:lnTo>
                    <a:pt x="430339" y="1714"/>
                  </a:lnTo>
                  <a:lnTo>
                    <a:pt x="51079" y="103327"/>
                  </a:lnTo>
                  <a:lnTo>
                    <a:pt x="47332" y="105194"/>
                  </a:lnTo>
                  <a:lnTo>
                    <a:pt x="42989" y="106032"/>
                  </a:lnTo>
                  <a:lnTo>
                    <a:pt x="35102" y="111264"/>
                  </a:lnTo>
                  <a:lnTo>
                    <a:pt x="26568" y="115506"/>
                  </a:lnTo>
                  <a:lnTo>
                    <a:pt x="23634" y="118884"/>
                  </a:lnTo>
                  <a:lnTo>
                    <a:pt x="20180" y="121170"/>
                  </a:lnTo>
                  <a:lnTo>
                    <a:pt x="15443" y="128308"/>
                  </a:lnTo>
                  <a:lnTo>
                    <a:pt x="9232" y="135445"/>
                  </a:lnTo>
                  <a:lnTo>
                    <a:pt x="7645" y="140042"/>
                  </a:lnTo>
                  <a:lnTo>
                    <a:pt x="5041" y="143967"/>
                  </a:lnTo>
                  <a:lnTo>
                    <a:pt x="3403" y="152374"/>
                  </a:lnTo>
                  <a:lnTo>
                    <a:pt x="635" y="160426"/>
                  </a:lnTo>
                  <a:lnTo>
                    <a:pt x="927" y="165138"/>
                  </a:lnTo>
                  <a:lnTo>
                    <a:pt x="0" y="169900"/>
                  </a:lnTo>
                  <a:lnTo>
                    <a:pt x="1790" y="179184"/>
                  </a:lnTo>
                  <a:lnTo>
                    <a:pt x="2336" y="187744"/>
                  </a:lnTo>
                  <a:lnTo>
                    <a:pt x="4292" y="192036"/>
                  </a:lnTo>
                  <a:lnTo>
                    <a:pt x="5041" y="195846"/>
                  </a:lnTo>
                  <a:lnTo>
                    <a:pt x="8267" y="200723"/>
                  </a:lnTo>
                  <a:lnTo>
                    <a:pt x="11938" y="208711"/>
                  </a:lnTo>
                  <a:lnTo>
                    <a:pt x="17373" y="214439"/>
                  </a:lnTo>
                  <a:lnTo>
                    <a:pt x="20180" y="218643"/>
                  </a:lnTo>
                  <a:lnTo>
                    <a:pt x="297815" y="496277"/>
                  </a:lnTo>
                  <a:lnTo>
                    <a:pt x="308622" y="505104"/>
                  </a:lnTo>
                  <a:lnTo>
                    <a:pt x="320624" y="511416"/>
                  </a:lnTo>
                  <a:lnTo>
                    <a:pt x="333387" y="515200"/>
                  </a:lnTo>
                  <a:lnTo>
                    <a:pt x="346557" y="516470"/>
                  </a:lnTo>
                  <a:lnTo>
                    <a:pt x="359727" y="515200"/>
                  </a:lnTo>
                  <a:lnTo>
                    <a:pt x="395300" y="496277"/>
                  </a:lnTo>
                  <a:lnTo>
                    <a:pt x="415480" y="447535"/>
                  </a:lnTo>
                  <a:lnTo>
                    <a:pt x="410438" y="421601"/>
                  </a:lnTo>
                  <a:lnTo>
                    <a:pt x="395300" y="398805"/>
                  </a:lnTo>
                  <a:lnTo>
                    <a:pt x="202069" y="205587"/>
                  </a:lnTo>
                  <a:lnTo>
                    <a:pt x="466013" y="134861"/>
                  </a:lnTo>
                  <a:lnTo>
                    <a:pt x="490524" y="122682"/>
                  </a:lnTo>
                  <a:lnTo>
                    <a:pt x="507873" y="102743"/>
                  </a:lnTo>
                  <a:lnTo>
                    <a:pt x="516470" y="77749"/>
                  </a:lnTo>
                  <a:close/>
                </a:path>
              </a:pathLst>
            </a:custGeom>
            <a:solidFill>
              <a:srgbClr val="A3003A"/>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33" name="object 33"/>
            <p:cNvSpPr/>
            <p:nvPr/>
          </p:nvSpPr>
          <p:spPr>
            <a:xfrm>
              <a:off x="1165079" y="289862"/>
              <a:ext cx="238760" cy="516890"/>
            </a:xfrm>
            <a:custGeom>
              <a:avLst/>
              <a:gdLst/>
              <a:ahLst/>
              <a:cxnLst/>
              <a:rect l="l" t="t" r="r" b="b"/>
              <a:pathLst>
                <a:path w="238759" h="516890">
                  <a:moveTo>
                    <a:pt x="160433" y="0"/>
                  </a:moveTo>
                  <a:lnTo>
                    <a:pt x="115509" y="25934"/>
                  </a:lnTo>
                  <a:lnTo>
                    <a:pt x="1706" y="429711"/>
                  </a:lnTo>
                  <a:lnTo>
                    <a:pt x="0" y="457026"/>
                  </a:lnTo>
                  <a:lnTo>
                    <a:pt x="8599" y="482011"/>
                  </a:lnTo>
                  <a:lnTo>
                    <a:pt x="25938" y="501950"/>
                  </a:lnTo>
                  <a:lnTo>
                    <a:pt x="50449" y="514127"/>
                  </a:lnTo>
                  <a:lnTo>
                    <a:pt x="56418" y="515728"/>
                  </a:lnTo>
                  <a:lnTo>
                    <a:pt x="62425" y="516490"/>
                  </a:lnTo>
                  <a:lnTo>
                    <a:pt x="68330" y="516490"/>
                  </a:lnTo>
                  <a:lnTo>
                    <a:pt x="109913" y="502486"/>
                  </a:lnTo>
                  <a:lnTo>
                    <a:pt x="134866" y="465385"/>
                  </a:lnTo>
                  <a:lnTo>
                    <a:pt x="236491" y="86125"/>
                  </a:lnTo>
                  <a:lnTo>
                    <a:pt x="238198" y="58810"/>
                  </a:lnTo>
                  <a:lnTo>
                    <a:pt x="229598" y="33825"/>
                  </a:lnTo>
                  <a:lnTo>
                    <a:pt x="212259" y="13885"/>
                  </a:lnTo>
                  <a:lnTo>
                    <a:pt x="187748" y="1708"/>
                  </a:lnTo>
                  <a:lnTo>
                    <a:pt x="160433" y="0"/>
                  </a:lnTo>
                  <a:close/>
                </a:path>
              </a:pathLst>
            </a:custGeom>
            <a:solidFill>
              <a:srgbClr val="33444E"/>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pic>
          <p:nvPicPr>
            <p:cNvPr id="34" name="object 34"/>
            <p:cNvPicPr/>
            <p:nvPr/>
          </p:nvPicPr>
          <p:blipFill>
            <a:blip r:embed="rId5" cstate="print"/>
            <a:stretch>
              <a:fillRect/>
            </a:stretch>
          </p:blipFill>
          <p:spPr>
            <a:xfrm>
              <a:off x="1237542" y="289232"/>
              <a:ext cx="166410" cy="166410"/>
            </a:xfrm>
            <a:prstGeom prst="rect">
              <a:avLst/>
            </a:prstGeom>
          </p:spPr>
        </p:pic>
        <p:pic>
          <p:nvPicPr>
            <p:cNvPr id="35" name="object 35"/>
            <p:cNvPicPr/>
            <p:nvPr/>
          </p:nvPicPr>
          <p:blipFill>
            <a:blip r:embed="rId6" cstate="print"/>
            <a:stretch>
              <a:fillRect/>
            </a:stretch>
          </p:blipFill>
          <p:spPr>
            <a:xfrm>
              <a:off x="886810" y="390894"/>
              <a:ext cx="202081" cy="137817"/>
            </a:xfrm>
            <a:prstGeom prst="rect">
              <a:avLst/>
            </a:prstGeom>
          </p:spPr>
        </p:pic>
        <p:pic>
          <p:nvPicPr>
            <p:cNvPr id="36" name="object 36"/>
            <p:cNvPicPr/>
            <p:nvPr/>
          </p:nvPicPr>
          <p:blipFill>
            <a:blip r:embed="rId7" cstate="print"/>
            <a:stretch>
              <a:fillRect/>
            </a:stretch>
          </p:blipFill>
          <p:spPr>
            <a:xfrm>
              <a:off x="1164439" y="604250"/>
              <a:ext cx="137807" cy="202081"/>
            </a:xfrm>
            <a:prstGeom prst="rect">
              <a:avLst/>
            </a:prstGeom>
          </p:spPr>
        </p:pic>
        <p:pic>
          <p:nvPicPr>
            <p:cNvPr id="37" name="object 37"/>
            <p:cNvPicPr/>
            <p:nvPr/>
          </p:nvPicPr>
          <p:blipFill>
            <a:blip r:embed="rId8" cstate="print"/>
            <a:stretch>
              <a:fillRect/>
            </a:stretch>
          </p:blipFill>
          <p:spPr>
            <a:xfrm>
              <a:off x="9969969" y="231203"/>
              <a:ext cx="457669" cy="704811"/>
            </a:xfrm>
            <a:prstGeom prst="rect">
              <a:avLst/>
            </a:prstGeom>
          </p:spPr>
        </p:pic>
        <p:sp>
          <p:nvSpPr>
            <p:cNvPr id="38" name="object 38"/>
            <p:cNvSpPr/>
            <p:nvPr/>
          </p:nvSpPr>
          <p:spPr>
            <a:xfrm>
              <a:off x="3778306" y="4758041"/>
              <a:ext cx="4899660" cy="2219325"/>
            </a:xfrm>
            <a:custGeom>
              <a:avLst/>
              <a:gdLst/>
              <a:ahLst/>
              <a:cxnLst/>
              <a:rect l="l" t="t" r="r" b="b"/>
              <a:pathLst>
                <a:path w="4899659" h="2219325">
                  <a:moveTo>
                    <a:pt x="0" y="816864"/>
                  </a:moveTo>
                  <a:lnTo>
                    <a:pt x="0" y="1968423"/>
                  </a:lnTo>
                  <a:lnTo>
                    <a:pt x="4033" y="2013421"/>
                  </a:lnTo>
                  <a:lnTo>
                    <a:pt x="15661" y="2055773"/>
                  </a:lnTo>
                  <a:lnTo>
                    <a:pt x="34178" y="2094772"/>
                  </a:lnTo>
                  <a:lnTo>
                    <a:pt x="58875" y="2129712"/>
                  </a:lnTo>
                  <a:lnTo>
                    <a:pt x="89048" y="2159886"/>
                  </a:lnTo>
                  <a:lnTo>
                    <a:pt x="123987" y="2184585"/>
                  </a:lnTo>
                  <a:lnTo>
                    <a:pt x="162987" y="2203103"/>
                  </a:lnTo>
                  <a:lnTo>
                    <a:pt x="205341" y="2214732"/>
                  </a:lnTo>
                  <a:lnTo>
                    <a:pt x="250342" y="2218766"/>
                  </a:lnTo>
                  <a:lnTo>
                    <a:pt x="2080856" y="2218766"/>
                  </a:lnTo>
                  <a:lnTo>
                    <a:pt x="2829037" y="888098"/>
                  </a:lnTo>
                  <a:lnTo>
                    <a:pt x="173393" y="888098"/>
                  </a:lnTo>
                  <a:lnTo>
                    <a:pt x="0" y="816864"/>
                  </a:lnTo>
                  <a:close/>
                </a:path>
                <a:path w="4899659" h="2219325">
                  <a:moveTo>
                    <a:pt x="3901881" y="0"/>
                  </a:moveTo>
                  <a:lnTo>
                    <a:pt x="3405001" y="0"/>
                  </a:lnTo>
                  <a:lnTo>
                    <a:pt x="3373064" y="24447"/>
                  </a:lnTo>
                  <a:lnTo>
                    <a:pt x="3327955" y="78583"/>
                  </a:lnTo>
                  <a:lnTo>
                    <a:pt x="3292970" y="164769"/>
                  </a:lnTo>
                  <a:lnTo>
                    <a:pt x="3009633" y="891286"/>
                  </a:lnTo>
                  <a:lnTo>
                    <a:pt x="3000997" y="920094"/>
                  </a:lnTo>
                  <a:lnTo>
                    <a:pt x="2274798" y="2218766"/>
                  </a:lnTo>
                  <a:lnTo>
                    <a:pt x="4154551" y="2218766"/>
                  </a:lnTo>
                  <a:lnTo>
                    <a:pt x="4145816" y="2154306"/>
                  </a:lnTo>
                  <a:lnTo>
                    <a:pt x="4138192" y="2096999"/>
                  </a:lnTo>
                  <a:lnTo>
                    <a:pt x="4131860" y="2048066"/>
                  </a:lnTo>
                  <a:lnTo>
                    <a:pt x="4127003" y="2008733"/>
                  </a:lnTo>
                  <a:lnTo>
                    <a:pt x="4120254" y="1944782"/>
                  </a:lnTo>
                  <a:lnTo>
                    <a:pt x="4112949" y="1869070"/>
                  </a:lnTo>
                  <a:lnTo>
                    <a:pt x="4109104" y="1828287"/>
                  </a:lnTo>
                  <a:lnTo>
                    <a:pt x="4096264" y="1691174"/>
                  </a:lnTo>
                  <a:lnTo>
                    <a:pt x="4091400" y="1639699"/>
                  </a:lnTo>
                  <a:lnTo>
                    <a:pt x="4086169" y="1584915"/>
                  </a:lnTo>
                  <a:lnTo>
                    <a:pt x="4080527" y="1526565"/>
                  </a:lnTo>
                  <a:lnTo>
                    <a:pt x="4074428" y="1464396"/>
                  </a:lnTo>
                  <a:lnTo>
                    <a:pt x="4067829" y="1398152"/>
                  </a:lnTo>
                  <a:lnTo>
                    <a:pt x="4060685" y="1327579"/>
                  </a:lnTo>
                  <a:lnTo>
                    <a:pt x="4052951" y="1252423"/>
                  </a:lnTo>
                  <a:lnTo>
                    <a:pt x="4050107" y="1216711"/>
                  </a:lnTo>
                  <a:lnTo>
                    <a:pt x="4050014" y="1215545"/>
                  </a:lnTo>
                  <a:lnTo>
                    <a:pt x="4048268" y="1172706"/>
                  </a:lnTo>
                  <a:lnTo>
                    <a:pt x="4047964" y="1125505"/>
                  </a:lnTo>
                  <a:lnTo>
                    <a:pt x="4049352" y="1075545"/>
                  </a:lnTo>
                  <a:lnTo>
                    <a:pt x="4052683" y="1024425"/>
                  </a:lnTo>
                  <a:lnTo>
                    <a:pt x="4058208" y="973747"/>
                  </a:lnTo>
                  <a:lnTo>
                    <a:pt x="4063580" y="935491"/>
                  </a:lnTo>
                  <a:lnTo>
                    <a:pt x="4070540" y="888903"/>
                  </a:lnTo>
                  <a:lnTo>
                    <a:pt x="4078729" y="836429"/>
                  </a:lnTo>
                  <a:lnTo>
                    <a:pt x="4087785" y="780517"/>
                  </a:lnTo>
                  <a:lnTo>
                    <a:pt x="4097350" y="723613"/>
                  </a:lnTo>
                  <a:lnTo>
                    <a:pt x="4107064" y="668164"/>
                  </a:lnTo>
                  <a:lnTo>
                    <a:pt x="4116565" y="616616"/>
                  </a:lnTo>
                  <a:lnTo>
                    <a:pt x="4125496" y="571417"/>
                  </a:lnTo>
                  <a:lnTo>
                    <a:pt x="4133494" y="535012"/>
                  </a:lnTo>
                  <a:lnTo>
                    <a:pt x="4140037" y="504880"/>
                  </a:lnTo>
                  <a:lnTo>
                    <a:pt x="4147741" y="465040"/>
                  </a:lnTo>
                  <a:lnTo>
                    <a:pt x="4156250" y="417558"/>
                  </a:lnTo>
                  <a:lnTo>
                    <a:pt x="4165208" y="364500"/>
                  </a:lnTo>
                  <a:lnTo>
                    <a:pt x="4174259" y="307932"/>
                  </a:lnTo>
                  <a:lnTo>
                    <a:pt x="4183013" y="250151"/>
                  </a:lnTo>
                  <a:lnTo>
                    <a:pt x="4191218" y="192528"/>
                  </a:lnTo>
                  <a:lnTo>
                    <a:pt x="4198415" y="137824"/>
                  </a:lnTo>
                  <a:lnTo>
                    <a:pt x="4204281" y="87873"/>
                  </a:lnTo>
                  <a:lnTo>
                    <a:pt x="4208462" y="44742"/>
                  </a:lnTo>
                  <a:lnTo>
                    <a:pt x="3901881" y="0"/>
                  </a:lnTo>
                  <a:close/>
                </a:path>
                <a:path w="4899659" h="2219325">
                  <a:moveTo>
                    <a:pt x="4277969" y="54876"/>
                  </a:moveTo>
                  <a:lnTo>
                    <a:pt x="4275548" y="96240"/>
                  </a:lnTo>
                  <a:lnTo>
                    <a:pt x="4272151" y="148713"/>
                  </a:lnTo>
                  <a:lnTo>
                    <a:pt x="4268182" y="202694"/>
                  </a:lnTo>
                  <a:lnTo>
                    <a:pt x="4263561" y="256812"/>
                  </a:lnTo>
                  <a:lnTo>
                    <a:pt x="4258331" y="307639"/>
                  </a:lnTo>
                  <a:lnTo>
                    <a:pt x="4252532" y="351744"/>
                  </a:lnTo>
                  <a:lnTo>
                    <a:pt x="4238559" y="420347"/>
                  </a:lnTo>
                  <a:lnTo>
                    <a:pt x="4230012" y="463120"/>
                  </a:lnTo>
                  <a:lnTo>
                    <a:pt x="4220795" y="512442"/>
                  </a:lnTo>
                  <a:lnTo>
                    <a:pt x="4211140" y="566736"/>
                  </a:lnTo>
                  <a:lnTo>
                    <a:pt x="4201278" y="624426"/>
                  </a:lnTo>
                  <a:lnTo>
                    <a:pt x="4191438" y="683935"/>
                  </a:lnTo>
                  <a:lnTo>
                    <a:pt x="4181853" y="743688"/>
                  </a:lnTo>
                  <a:lnTo>
                    <a:pt x="4172753" y="802107"/>
                  </a:lnTo>
                  <a:lnTo>
                    <a:pt x="4164368" y="857618"/>
                  </a:lnTo>
                  <a:lnTo>
                    <a:pt x="4156449" y="920094"/>
                  </a:lnTo>
                  <a:lnTo>
                    <a:pt x="4150602" y="984591"/>
                  </a:lnTo>
                  <a:lnTo>
                    <a:pt x="4146645" y="1048805"/>
                  </a:lnTo>
                  <a:lnTo>
                    <a:pt x="4144395" y="1110432"/>
                  </a:lnTo>
                  <a:lnTo>
                    <a:pt x="4143672" y="1167169"/>
                  </a:lnTo>
                  <a:lnTo>
                    <a:pt x="4144277" y="1215545"/>
                  </a:lnTo>
                  <a:lnTo>
                    <a:pt x="4144292" y="1216711"/>
                  </a:lnTo>
                  <a:lnTo>
                    <a:pt x="4146074" y="1256755"/>
                  </a:lnTo>
                  <a:lnTo>
                    <a:pt x="4148836" y="1284998"/>
                  </a:lnTo>
                  <a:lnTo>
                    <a:pt x="4151640" y="1306183"/>
                  </a:lnTo>
                  <a:lnTo>
                    <a:pt x="4155335" y="1337429"/>
                  </a:lnTo>
                  <a:lnTo>
                    <a:pt x="4159811" y="1377351"/>
                  </a:lnTo>
                  <a:lnTo>
                    <a:pt x="4164961" y="1424565"/>
                  </a:lnTo>
                  <a:lnTo>
                    <a:pt x="4170677" y="1477688"/>
                  </a:lnTo>
                  <a:lnTo>
                    <a:pt x="4183374" y="1596121"/>
                  </a:lnTo>
                  <a:lnTo>
                    <a:pt x="4190140" y="1658663"/>
                  </a:lnTo>
                  <a:lnTo>
                    <a:pt x="4197040" y="1721578"/>
                  </a:lnTo>
                  <a:lnTo>
                    <a:pt x="4203967" y="1783480"/>
                  </a:lnTo>
                  <a:lnTo>
                    <a:pt x="4210812" y="1842985"/>
                  </a:lnTo>
                  <a:lnTo>
                    <a:pt x="4219893" y="1914451"/>
                  </a:lnTo>
                  <a:lnTo>
                    <a:pt x="4226406" y="1962786"/>
                  </a:lnTo>
                  <a:lnTo>
                    <a:pt x="4234049" y="2018302"/>
                  </a:lnTo>
                  <a:lnTo>
                    <a:pt x="4242682" y="2080081"/>
                  </a:lnTo>
                  <a:lnTo>
                    <a:pt x="4252165" y="2147208"/>
                  </a:lnTo>
                  <a:lnTo>
                    <a:pt x="4262361" y="2218766"/>
                  </a:lnTo>
                  <a:lnTo>
                    <a:pt x="4649254" y="2218766"/>
                  </a:lnTo>
                  <a:lnTo>
                    <a:pt x="4694254" y="2214732"/>
                  </a:lnTo>
                  <a:lnTo>
                    <a:pt x="4736608" y="2203103"/>
                  </a:lnTo>
                  <a:lnTo>
                    <a:pt x="4775608" y="2184585"/>
                  </a:lnTo>
                  <a:lnTo>
                    <a:pt x="4810548" y="2159886"/>
                  </a:lnTo>
                  <a:lnTo>
                    <a:pt x="4840720" y="2129712"/>
                  </a:lnTo>
                  <a:lnTo>
                    <a:pt x="4865418" y="2094772"/>
                  </a:lnTo>
                  <a:lnTo>
                    <a:pt x="4883934" y="2055773"/>
                  </a:lnTo>
                  <a:lnTo>
                    <a:pt x="4895563" y="2013421"/>
                  </a:lnTo>
                  <a:lnTo>
                    <a:pt x="4899596" y="1968423"/>
                  </a:lnTo>
                  <a:lnTo>
                    <a:pt x="4899583" y="249919"/>
                  </a:lnTo>
                  <a:lnTo>
                    <a:pt x="4897978" y="221523"/>
                  </a:lnTo>
                  <a:lnTo>
                    <a:pt x="4893240" y="193840"/>
                  </a:lnTo>
                  <a:lnTo>
                    <a:pt x="4885559" y="167280"/>
                  </a:lnTo>
                  <a:lnTo>
                    <a:pt x="4875110" y="142024"/>
                  </a:lnTo>
                  <a:lnTo>
                    <a:pt x="4277969" y="54876"/>
                  </a:lnTo>
                  <a:close/>
                </a:path>
                <a:path w="4899659" h="2219325">
                  <a:moveTo>
                    <a:pt x="188340" y="845362"/>
                  </a:moveTo>
                  <a:lnTo>
                    <a:pt x="173393" y="888098"/>
                  </a:lnTo>
                  <a:lnTo>
                    <a:pt x="2829037" y="888098"/>
                  </a:lnTo>
                  <a:lnTo>
                    <a:pt x="2841955" y="865124"/>
                  </a:lnTo>
                  <a:lnTo>
                    <a:pt x="2844109" y="860590"/>
                  </a:lnTo>
                  <a:lnTo>
                    <a:pt x="224497" y="860590"/>
                  </a:lnTo>
                  <a:lnTo>
                    <a:pt x="188340" y="845362"/>
                  </a:lnTo>
                  <a:close/>
                </a:path>
                <a:path w="4899659" h="2219325">
                  <a:moveTo>
                    <a:pt x="3155716" y="5943"/>
                  </a:moveTo>
                  <a:lnTo>
                    <a:pt x="540956" y="5943"/>
                  </a:lnTo>
                  <a:lnTo>
                    <a:pt x="600748" y="37452"/>
                  </a:lnTo>
                  <a:lnTo>
                    <a:pt x="261023" y="852335"/>
                  </a:lnTo>
                  <a:lnTo>
                    <a:pt x="224497" y="860590"/>
                  </a:lnTo>
                  <a:lnTo>
                    <a:pt x="2844109" y="860590"/>
                  </a:lnTo>
                  <a:lnTo>
                    <a:pt x="3136493" y="103276"/>
                  </a:lnTo>
                  <a:lnTo>
                    <a:pt x="3151939" y="49167"/>
                  </a:lnTo>
                  <a:lnTo>
                    <a:pt x="3155802" y="15058"/>
                  </a:lnTo>
                  <a:lnTo>
                    <a:pt x="3155716" y="5943"/>
                  </a:lnTo>
                  <a:close/>
                </a:path>
                <a:path w="4899659" h="2219325">
                  <a:moveTo>
                    <a:pt x="3155659" y="0"/>
                  </a:moveTo>
                  <a:lnTo>
                    <a:pt x="240398" y="0"/>
                  </a:lnTo>
                  <a:lnTo>
                    <a:pt x="250993" y="10297"/>
                  </a:lnTo>
                  <a:lnTo>
                    <a:pt x="261029" y="17981"/>
                  </a:lnTo>
                  <a:lnTo>
                    <a:pt x="268512" y="22786"/>
                  </a:lnTo>
                  <a:lnTo>
                    <a:pt x="271449" y="24447"/>
                  </a:lnTo>
                  <a:lnTo>
                    <a:pt x="447090" y="96240"/>
                  </a:lnTo>
                  <a:lnTo>
                    <a:pt x="489927" y="110502"/>
                  </a:lnTo>
                  <a:lnTo>
                    <a:pt x="540956" y="5943"/>
                  </a:lnTo>
                  <a:lnTo>
                    <a:pt x="3155716" y="5943"/>
                  </a:lnTo>
                  <a:lnTo>
                    <a:pt x="3155659" y="0"/>
                  </a:lnTo>
                  <a:close/>
                </a:path>
              </a:pathLst>
            </a:custGeom>
            <a:solidFill>
              <a:srgbClr val="F7F6F6"/>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39" name="object 39"/>
            <p:cNvSpPr/>
            <p:nvPr/>
          </p:nvSpPr>
          <p:spPr>
            <a:xfrm>
              <a:off x="3778304" y="4758044"/>
              <a:ext cx="601345" cy="888365"/>
            </a:xfrm>
            <a:custGeom>
              <a:avLst/>
              <a:gdLst/>
              <a:ahLst/>
              <a:cxnLst/>
              <a:rect l="l" t="t" r="r" b="b"/>
              <a:pathLst>
                <a:path w="601345" h="888364">
                  <a:moveTo>
                    <a:pt x="240398" y="0"/>
                  </a:moveTo>
                  <a:lnTo>
                    <a:pt x="191698" y="6713"/>
                  </a:lnTo>
                  <a:lnTo>
                    <a:pt x="146455" y="22314"/>
                  </a:lnTo>
                  <a:lnTo>
                    <a:pt x="105605" y="45867"/>
                  </a:lnTo>
                  <a:lnTo>
                    <a:pt x="70083" y="76436"/>
                  </a:lnTo>
                  <a:lnTo>
                    <a:pt x="40825" y="113085"/>
                  </a:lnTo>
                  <a:lnTo>
                    <a:pt x="18768" y="154878"/>
                  </a:lnTo>
                  <a:lnTo>
                    <a:pt x="4848" y="200879"/>
                  </a:lnTo>
                  <a:lnTo>
                    <a:pt x="0" y="250151"/>
                  </a:lnTo>
                  <a:lnTo>
                    <a:pt x="0" y="816863"/>
                  </a:lnTo>
                  <a:lnTo>
                    <a:pt x="173405" y="888098"/>
                  </a:lnTo>
                  <a:lnTo>
                    <a:pt x="188340" y="845362"/>
                  </a:lnTo>
                  <a:lnTo>
                    <a:pt x="224497" y="860590"/>
                  </a:lnTo>
                  <a:lnTo>
                    <a:pt x="261023" y="852335"/>
                  </a:lnTo>
                  <a:lnTo>
                    <a:pt x="600748" y="37452"/>
                  </a:lnTo>
                  <a:lnTo>
                    <a:pt x="540956" y="5943"/>
                  </a:lnTo>
                  <a:lnTo>
                    <a:pt x="489927" y="110489"/>
                  </a:lnTo>
                  <a:lnTo>
                    <a:pt x="447090" y="96227"/>
                  </a:lnTo>
                  <a:lnTo>
                    <a:pt x="271462" y="24447"/>
                  </a:lnTo>
                  <a:lnTo>
                    <a:pt x="261168" y="18950"/>
                  </a:lnTo>
                  <a:lnTo>
                    <a:pt x="254501" y="14571"/>
                  </a:lnTo>
                  <a:lnTo>
                    <a:pt x="248548" y="9018"/>
                  </a:lnTo>
                  <a:lnTo>
                    <a:pt x="240398" y="0"/>
                  </a:lnTo>
                  <a:close/>
                </a:path>
              </a:pathLst>
            </a:custGeom>
            <a:solidFill>
              <a:srgbClr val="FBFCFC"/>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40" name="object 40"/>
            <p:cNvSpPr/>
            <p:nvPr/>
          </p:nvSpPr>
          <p:spPr>
            <a:xfrm>
              <a:off x="5859157" y="4757851"/>
              <a:ext cx="2794635" cy="2219325"/>
            </a:xfrm>
            <a:custGeom>
              <a:avLst/>
              <a:gdLst/>
              <a:ahLst/>
              <a:cxnLst/>
              <a:rect l="l" t="t" r="r" b="b"/>
              <a:pathLst>
                <a:path w="2794634" h="2219325">
                  <a:moveTo>
                    <a:pt x="1324394" y="0"/>
                  </a:moveTo>
                  <a:lnTo>
                    <a:pt x="1074801" y="0"/>
                  </a:lnTo>
                  <a:lnTo>
                    <a:pt x="1074953" y="15252"/>
                  </a:lnTo>
                  <a:lnTo>
                    <a:pt x="1073746" y="31699"/>
                  </a:lnTo>
                  <a:lnTo>
                    <a:pt x="1055649" y="103466"/>
                  </a:lnTo>
                  <a:lnTo>
                    <a:pt x="769708" y="847191"/>
                  </a:lnTo>
                  <a:lnTo>
                    <a:pt x="0" y="2218956"/>
                  </a:lnTo>
                  <a:lnTo>
                    <a:pt x="193941" y="2218956"/>
                  </a:lnTo>
                  <a:lnTo>
                    <a:pt x="920191" y="920216"/>
                  </a:lnTo>
                  <a:lnTo>
                    <a:pt x="928776" y="891476"/>
                  </a:lnTo>
                  <a:lnTo>
                    <a:pt x="1212113" y="164960"/>
                  </a:lnTo>
                  <a:lnTo>
                    <a:pt x="1232636" y="105016"/>
                  </a:lnTo>
                  <a:lnTo>
                    <a:pt x="1247101" y="78778"/>
                  </a:lnTo>
                  <a:lnTo>
                    <a:pt x="1266736" y="51409"/>
                  </a:lnTo>
                  <a:lnTo>
                    <a:pt x="1292250" y="24587"/>
                  </a:lnTo>
                  <a:lnTo>
                    <a:pt x="1324394" y="0"/>
                  </a:lnTo>
                  <a:close/>
                </a:path>
                <a:path w="2794634" h="2219325">
                  <a:moveTo>
                    <a:pt x="2794241" y="142214"/>
                  </a:moveTo>
                  <a:lnTo>
                    <a:pt x="2770416" y="102476"/>
                  </a:lnTo>
                  <a:lnTo>
                    <a:pt x="2739872" y="67957"/>
                  </a:lnTo>
                  <a:lnTo>
                    <a:pt x="2703512" y="39560"/>
                  </a:lnTo>
                  <a:lnTo>
                    <a:pt x="2662224" y="18173"/>
                  </a:lnTo>
                  <a:lnTo>
                    <a:pt x="2616885" y="4699"/>
                  </a:lnTo>
                  <a:lnTo>
                    <a:pt x="2568397" y="0"/>
                  </a:lnTo>
                  <a:lnTo>
                    <a:pt x="2199970" y="0"/>
                  </a:lnTo>
                  <a:lnTo>
                    <a:pt x="2129955" y="0"/>
                  </a:lnTo>
                  <a:lnTo>
                    <a:pt x="2129917" y="863"/>
                  </a:lnTo>
                  <a:lnTo>
                    <a:pt x="2129942" y="0"/>
                  </a:lnTo>
                  <a:lnTo>
                    <a:pt x="1819719" y="0"/>
                  </a:lnTo>
                  <a:lnTo>
                    <a:pt x="2127605" y="44932"/>
                  </a:lnTo>
                  <a:lnTo>
                    <a:pt x="2123414" y="88074"/>
                  </a:lnTo>
                  <a:lnTo>
                    <a:pt x="2117560" y="138023"/>
                  </a:lnTo>
                  <a:lnTo>
                    <a:pt x="2110359" y="192722"/>
                  </a:lnTo>
                  <a:lnTo>
                    <a:pt x="2102192" y="250113"/>
                  </a:lnTo>
                  <a:lnTo>
                    <a:pt x="2093404" y="308127"/>
                  </a:lnTo>
                  <a:lnTo>
                    <a:pt x="2084349" y="364693"/>
                  </a:lnTo>
                  <a:lnTo>
                    <a:pt x="2075395" y="417753"/>
                  </a:lnTo>
                  <a:lnTo>
                    <a:pt x="2066886" y="465239"/>
                  </a:lnTo>
                  <a:lnTo>
                    <a:pt x="2059178" y="505079"/>
                  </a:lnTo>
                  <a:lnTo>
                    <a:pt x="2044636" y="571614"/>
                  </a:lnTo>
                  <a:lnTo>
                    <a:pt x="2035708" y="616813"/>
                  </a:lnTo>
                  <a:lnTo>
                    <a:pt x="2026208" y="668362"/>
                  </a:lnTo>
                  <a:lnTo>
                    <a:pt x="2016493" y="723811"/>
                  </a:lnTo>
                  <a:lnTo>
                    <a:pt x="2006930" y="780707"/>
                  </a:lnTo>
                  <a:lnTo>
                    <a:pt x="1997875" y="836625"/>
                  </a:lnTo>
                  <a:lnTo>
                    <a:pt x="1989683" y="889101"/>
                  </a:lnTo>
                  <a:lnTo>
                    <a:pt x="1982724" y="935685"/>
                  </a:lnTo>
                  <a:lnTo>
                    <a:pt x="1977351" y="973937"/>
                  </a:lnTo>
                  <a:lnTo>
                    <a:pt x="1971827" y="1024623"/>
                  </a:lnTo>
                  <a:lnTo>
                    <a:pt x="1968487" y="1075740"/>
                  </a:lnTo>
                  <a:lnTo>
                    <a:pt x="1967103" y="1125702"/>
                  </a:lnTo>
                  <a:lnTo>
                    <a:pt x="1967407" y="1172895"/>
                  </a:lnTo>
                  <a:lnTo>
                    <a:pt x="1969147" y="1215745"/>
                  </a:lnTo>
                  <a:lnTo>
                    <a:pt x="1972094" y="1252613"/>
                  </a:lnTo>
                  <a:lnTo>
                    <a:pt x="1993569" y="1464589"/>
                  </a:lnTo>
                  <a:lnTo>
                    <a:pt x="2039391" y="1944979"/>
                  </a:lnTo>
                  <a:lnTo>
                    <a:pt x="2046147" y="2008924"/>
                  </a:lnTo>
                  <a:lnTo>
                    <a:pt x="2050999" y="2048268"/>
                  </a:lnTo>
                  <a:lnTo>
                    <a:pt x="2064956" y="2154504"/>
                  </a:lnTo>
                  <a:lnTo>
                    <a:pt x="2073694" y="2218956"/>
                  </a:lnTo>
                  <a:lnTo>
                    <a:pt x="2181517" y="2218956"/>
                  </a:lnTo>
                  <a:lnTo>
                    <a:pt x="2153196" y="2018499"/>
                  </a:lnTo>
                  <a:lnTo>
                    <a:pt x="2139035" y="1914652"/>
                  </a:lnTo>
                  <a:lnTo>
                    <a:pt x="2133790" y="1874405"/>
                  </a:lnTo>
                  <a:lnTo>
                    <a:pt x="2129955" y="1843176"/>
                  </a:lnTo>
                  <a:lnTo>
                    <a:pt x="2116175" y="1721777"/>
                  </a:lnTo>
                  <a:lnTo>
                    <a:pt x="2078951" y="1377543"/>
                  </a:lnTo>
                  <a:lnTo>
                    <a:pt x="2070785" y="1306385"/>
                  </a:lnTo>
                  <a:lnTo>
                    <a:pt x="2067979" y="1285189"/>
                  </a:lnTo>
                  <a:lnTo>
                    <a:pt x="2065223" y="1256957"/>
                  </a:lnTo>
                  <a:lnTo>
                    <a:pt x="2063445" y="1216901"/>
                  </a:lnTo>
                  <a:lnTo>
                    <a:pt x="2062822" y="1167358"/>
                  </a:lnTo>
                  <a:lnTo>
                    <a:pt x="2063546" y="1110627"/>
                  </a:lnTo>
                  <a:lnTo>
                    <a:pt x="2065794" y="1048994"/>
                  </a:lnTo>
                  <a:lnTo>
                    <a:pt x="2069757" y="984783"/>
                  </a:lnTo>
                  <a:lnTo>
                    <a:pt x="2075599" y="920292"/>
                  </a:lnTo>
                  <a:lnTo>
                    <a:pt x="2083523" y="857808"/>
                  </a:lnTo>
                  <a:lnTo>
                    <a:pt x="2091905" y="802297"/>
                  </a:lnTo>
                  <a:lnTo>
                    <a:pt x="2100999" y="743889"/>
                  </a:lnTo>
                  <a:lnTo>
                    <a:pt x="2110587" y="684136"/>
                  </a:lnTo>
                  <a:lnTo>
                    <a:pt x="2120430" y="624624"/>
                  </a:lnTo>
                  <a:lnTo>
                    <a:pt x="2130285" y="566928"/>
                  </a:lnTo>
                  <a:lnTo>
                    <a:pt x="2139950" y="512635"/>
                  </a:lnTo>
                  <a:lnTo>
                    <a:pt x="2149157" y="463321"/>
                  </a:lnTo>
                  <a:lnTo>
                    <a:pt x="2157717" y="420547"/>
                  </a:lnTo>
                  <a:lnTo>
                    <a:pt x="2165362" y="385889"/>
                  </a:lnTo>
                  <a:lnTo>
                    <a:pt x="2171687" y="351942"/>
                  </a:lnTo>
                  <a:lnTo>
                    <a:pt x="2177478" y="307835"/>
                  </a:lnTo>
                  <a:lnTo>
                    <a:pt x="2182711" y="257009"/>
                  </a:lnTo>
                  <a:lnTo>
                    <a:pt x="2187321" y="202895"/>
                  </a:lnTo>
                  <a:lnTo>
                    <a:pt x="2191296" y="148907"/>
                  </a:lnTo>
                  <a:lnTo>
                    <a:pt x="2194572" y="98488"/>
                  </a:lnTo>
                  <a:lnTo>
                    <a:pt x="2199856" y="2057"/>
                  </a:lnTo>
                  <a:lnTo>
                    <a:pt x="2199119" y="17246"/>
                  </a:lnTo>
                  <a:lnTo>
                    <a:pt x="2198268" y="33947"/>
                  </a:lnTo>
                  <a:lnTo>
                    <a:pt x="2197112" y="55067"/>
                  </a:lnTo>
                  <a:lnTo>
                    <a:pt x="2794241" y="142214"/>
                  </a:lnTo>
                  <a:close/>
                </a:path>
              </a:pathLst>
            </a:custGeom>
            <a:solidFill>
              <a:srgbClr val="FFFFFF"/>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grpSp>
      <p:sp>
        <p:nvSpPr>
          <p:cNvPr id="41" name="object 41"/>
          <p:cNvSpPr txBox="1">
            <a:spLocks noGrp="1"/>
          </p:cNvSpPr>
          <p:nvPr>
            <p:ph type="title"/>
          </p:nvPr>
        </p:nvSpPr>
        <p:spPr>
          <a:xfrm>
            <a:off x="3868915" y="53026"/>
            <a:ext cx="5838067" cy="843958"/>
          </a:xfrm>
          <a:prstGeom prst="rect">
            <a:avLst/>
          </a:prstGeom>
        </p:spPr>
        <p:txBody>
          <a:bodyPr vert="horz" wrap="square" lIns="0" tIns="208822" rIns="0" bIns="0" rtlCol="0">
            <a:spAutoFit/>
          </a:bodyPr>
          <a:lstStyle/>
          <a:p>
            <a:pPr marL="12695">
              <a:spcBef>
                <a:spcPts val="1644"/>
              </a:spcBef>
            </a:pPr>
            <a:r>
              <a:rPr lang="de-DE" b="1" dirty="0">
                <a:latin typeface="Open Sans"/>
                <a:cs typeface="Open Sans"/>
              </a:rPr>
              <a:t>P</a:t>
            </a:r>
            <a:r>
              <a:rPr b="1" dirty="0" err="1">
                <a:latin typeface="Open Sans"/>
                <a:cs typeface="Open Sans"/>
              </a:rPr>
              <a:t>lan</a:t>
            </a:r>
            <a:r>
              <a:rPr b="1" spc="-110" dirty="0"/>
              <a:t> </a:t>
            </a:r>
            <a:r>
              <a:rPr dirty="0"/>
              <a:t>Kreativ</a:t>
            </a:r>
            <a:r>
              <a:rPr spc="-110" dirty="0"/>
              <a:t> </a:t>
            </a:r>
            <a:r>
              <a:rPr dirty="0"/>
              <a:t>Campus</a:t>
            </a:r>
            <a:r>
              <a:rPr spc="-110" dirty="0"/>
              <a:t> </a:t>
            </a:r>
            <a:r>
              <a:rPr spc="-10" dirty="0"/>
              <a:t>Detmold</a:t>
            </a:r>
          </a:p>
          <a:p>
            <a:pPr marL="2597381">
              <a:spcBef>
                <a:spcPts val="490"/>
              </a:spcBef>
            </a:pPr>
            <a:r>
              <a:rPr sz="900" dirty="0"/>
              <a:t>Emilienstraße</a:t>
            </a:r>
            <a:r>
              <a:rPr sz="900" spc="40" dirty="0"/>
              <a:t> </a:t>
            </a:r>
            <a:r>
              <a:rPr sz="900" dirty="0"/>
              <a:t>45</a:t>
            </a:r>
            <a:r>
              <a:rPr sz="900" spc="45" dirty="0"/>
              <a:t> </a:t>
            </a:r>
            <a:r>
              <a:rPr sz="900" dirty="0"/>
              <a:t>und</a:t>
            </a:r>
            <a:r>
              <a:rPr sz="900" spc="45" dirty="0"/>
              <a:t> </a:t>
            </a:r>
            <a:r>
              <a:rPr sz="900" dirty="0"/>
              <a:t>Bielefelder</a:t>
            </a:r>
            <a:r>
              <a:rPr sz="900" spc="45" dirty="0"/>
              <a:t> </a:t>
            </a:r>
            <a:r>
              <a:rPr sz="900" dirty="0"/>
              <a:t>Straße</a:t>
            </a:r>
            <a:r>
              <a:rPr sz="900" spc="40" dirty="0"/>
              <a:t> </a:t>
            </a:r>
            <a:r>
              <a:rPr sz="900" dirty="0"/>
              <a:t>66,</a:t>
            </a:r>
            <a:r>
              <a:rPr sz="900" spc="45" dirty="0"/>
              <a:t> </a:t>
            </a:r>
            <a:r>
              <a:rPr sz="900" dirty="0"/>
              <a:t>32756</a:t>
            </a:r>
            <a:r>
              <a:rPr sz="900" spc="45" dirty="0"/>
              <a:t> </a:t>
            </a:r>
            <a:r>
              <a:rPr sz="900" spc="-10" dirty="0"/>
              <a:t>Detmold</a:t>
            </a:r>
            <a:endParaRPr sz="900" dirty="0"/>
          </a:p>
        </p:txBody>
      </p:sp>
      <p:sp>
        <p:nvSpPr>
          <p:cNvPr id="42" name="object 42"/>
          <p:cNvSpPr txBox="1"/>
          <p:nvPr/>
        </p:nvSpPr>
        <p:spPr>
          <a:xfrm>
            <a:off x="3973953" y="4874629"/>
            <a:ext cx="4512839" cy="1542730"/>
          </a:xfrm>
          <a:prstGeom prst="rect">
            <a:avLst/>
          </a:prstGeom>
        </p:spPr>
        <p:txBody>
          <a:bodyPr vert="horz" wrap="square" lIns="0" tIns="0" rIns="0" bIns="0" rtlCol="0">
            <a:spAutoFit/>
          </a:bodyPr>
          <a:lstStyle/>
          <a:p>
            <a:pPr marL="213909" marR="0" lvl="0" indent="-201214" algn="l" defTabSz="914034" rtl="0" eaLnBrk="1" fontAlgn="auto" latinLnBrk="0" hangingPunct="1">
              <a:lnSpc>
                <a:spcPts val="1529"/>
              </a:lnSpc>
              <a:spcBef>
                <a:spcPts val="0"/>
              </a:spcBef>
              <a:spcAft>
                <a:spcPts val="0"/>
              </a:spcAft>
              <a:buClrTx/>
              <a:buSzPct val="155555"/>
              <a:buFont typeface="Open Sans"/>
              <a:buAutoNum type="arabicPlain"/>
              <a:tabLst>
                <a:tab pos="213909" algn="l"/>
              </a:tabLst>
              <a:defRPr/>
            </a:pP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Faculty</a:t>
            </a:r>
            <a:r>
              <a:rPr kumimoji="0" sz="900" b="0" i="0" u="none" strike="noStrike" kern="0" cap="none" spc="16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civil</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Engineering</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a:t>
            </a:r>
            <a:r>
              <a:rPr kumimoji="0" sz="900" b="0" i="0" u="none" strike="noStrike" kern="0" cap="none" spc="16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Administation</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a:t>
            </a:r>
            <a:r>
              <a:rPr kumimoji="0" sz="900" b="0" i="0" u="none" strike="noStrike" kern="0" cap="none" spc="165"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lecture</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rooms</a:t>
            </a:r>
            <a:endParaRPr kumimoji="0"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213275" marR="166303" lvl="0" indent="-201214" algn="l" defTabSz="914034" rtl="0" eaLnBrk="1" fontAlgn="auto" latinLnBrk="0" hangingPunct="1">
              <a:lnSpc>
                <a:spcPct val="94400"/>
              </a:lnSpc>
              <a:spcBef>
                <a:spcPts val="320"/>
              </a:spcBef>
              <a:spcAft>
                <a:spcPts val="0"/>
              </a:spcAft>
              <a:buClrTx/>
              <a:buSzPct val="155555"/>
              <a:buFont typeface="Open Sans"/>
              <a:buAutoNum type="arabicPlain"/>
              <a:tabLst>
                <a:tab pos="214543" algn="l"/>
              </a:tabLst>
              <a:defRPr/>
            </a:pP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„Riegel“,</a:t>
            </a:r>
            <a:r>
              <a:rPr kumimoji="0" sz="900" b="0" i="0" u="none" strike="noStrike" kern="0" cap="none" spc="10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Faculty</a:t>
            </a:r>
            <a:r>
              <a:rPr kumimoji="0" sz="900" b="0" i="0" u="none" strike="noStrike" kern="0" cap="none" spc="105" normalizeH="0" baseline="0" noProof="0" dirty="0">
                <a:ln>
                  <a:noFill/>
                </a:ln>
                <a:solidFill>
                  <a:srgbClr val="231F20"/>
                </a:solidFill>
                <a:effectLst/>
                <a:uLnTx/>
                <a:uFillTx/>
                <a:latin typeface="Open Sans"/>
                <a:ea typeface="ヒラギノ角ゴ Pro W3" pitchFamily="-112" charset="-128"/>
                <a:cs typeface="Open Sans"/>
              </a:rPr>
              <a:t> </a:t>
            </a:r>
            <a:r>
              <a:rPr kumimoji="0"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Detmol</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d</a:t>
            </a:r>
            <a:r>
              <a:rPr kumimoji="0" sz="900" b="0" i="0" u="none" strike="noStrike" kern="0" cap="none" spc="105"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5" normalizeH="0" baseline="0" noProof="0" dirty="0">
                <a:ln>
                  <a:noFill/>
                </a:ln>
                <a:solidFill>
                  <a:srgbClr val="231F20"/>
                </a:solidFill>
                <a:effectLst/>
                <a:uLnTx/>
                <a:uFillTx/>
                <a:latin typeface="Open Sans"/>
                <a:ea typeface="ヒラギノ角ゴ Pro W3" pitchFamily="-112" charset="-128"/>
                <a:cs typeface="Open Sans"/>
              </a:rPr>
              <a:t>design </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Sch</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ool</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a:t>
            </a:r>
            <a:r>
              <a:rPr kumimoji="0" sz="900" b="0" i="0" u="none" strike="noStrike" kern="0" cap="none" spc="105"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Canteen</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a:t>
            </a:r>
            <a:r>
              <a:rPr kumimoji="0" sz="900" b="0" i="0" u="none" strike="noStrike" kern="0" cap="none" spc="10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Library</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administration</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a:t>
            </a:r>
            <a:r>
              <a:rPr kumimoji="0" lang="en-US"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Workshops, lecture halls, seminar rooms</a:t>
            </a:r>
            <a:endParaRPr kumimoji="0" lang="de-DE"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213909" marR="0" lvl="0" indent="-201214" algn="l" defTabSz="914034" rtl="0" eaLnBrk="1" fontAlgn="auto" latinLnBrk="0" hangingPunct="1">
              <a:lnSpc>
                <a:spcPts val="1609"/>
              </a:lnSpc>
              <a:spcBef>
                <a:spcPts val="0"/>
              </a:spcBef>
              <a:spcAft>
                <a:spcPts val="0"/>
              </a:spcAft>
              <a:buClrTx/>
              <a:buSzPct val="155555"/>
              <a:buFont typeface="Open Sans"/>
              <a:buAutoNum type="arabicPlain"/>
              <a:tabLst>
                <a:tab pos="213909" algn="l"/>
              </a:tabLst>
              <a:defRPr/>
            </a:pPr>
            <a:r>
              <a:rPr kumimoji="0" lang="de-DE" sz="9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„Casino“,</a:t>
            </a:r>
            <a:r>
              <a:rPr kumimoji="0" lang="de-DE" sz="900" b="0" i="0" u="none" strike="noStrike" kern="0" cap="none" spc="145"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0" normalizeH="0" baseline="0" noProof="0" dirty="0" err="1">
                <a:ln>
                  <a:noFill/>
                </a:ln>
                <a:solidFill>
                  <a:srgbClr val="231F20"/>
                </a:solidFill>
                <a:effectLst/>
                <a:uLnTx/>
                <a:uFillTx/>
                <a:latin typeface="Open Sans"/>
                <a:ea typeface="ヒラギノ角ゴ Pro W3" pitchFamily="-112" charset="-128"/>
                <a:cs typeface="Open Sans"/>
              </a:rPr>
              <a:t>Lecture</a:t>
            </a:r>
            <a:r>
              <a:rPr kumimoji="0" lang="de-DE" sz="9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0" normalizeH="0" baseline="0" noProof="0" dirty="0" err="1">
                <a:ln>
                  <a:noFill/>
                </a:ln>
                <a:solidFill>
                  <a:srgbClr val="231F20"/>
                </a:solidFill>
                <a:effectLst/>
                <a:uLnTx/>
                <a:uFillTx/>
                <a:latin typeface="Open Sans"/>
                <a:ea typeface="ヒラギノ角ゴ Pro W3" pitchFamily="-112" charset="-128"/>
                <a:cs typeface="Open Sans"/>
              </a:rPr>
              <a:t>halls</a:t>
            </a:r>
            <a:r>
              <a:rPr kumimoji="0" lang="de-DE" sz="9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a:t>
            </a:r>
            <a:r>
              <a:rPr kumimoji="0" lang="de-DE" sz="900" b="0" i="0" u="none" strike="noStrike" kern="0" cap="none" spc="145"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0" normalizeH="0" baseline="0" noProof="0" dirty="0">
                <a:ln>
                  <a:noFill/>
                </a:ln>
                <a:solidFill>
                  <a:srgbClr val="231F20"/>
                </a:solidFill>
                <a:effectLst/>
                <a:uLnTx/>
                <a:uFillTx/>
                <a:latin typeface="Open Sans"/>
                <a:ea typeface="ヒラギノ角ゴ Pro W3" pitchFamily="-112" charset="-128"/>
                <a:cs typeface="Open Sans"/>
              </a:rPr>
              <a:t>Café</a:t>
            </a:r>
            <a:r>
              <a:rPr kumimoji="0" lang="de-DE" sz="900" b="0" i="0" u="none" strike="noStrike" kern="0" cap="none" spc="15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25" normalizeH="0" baseline="0" noProof="0" dirty="0">
                <a:ln>
                  <a:noFill/>
                </a:ln>
                <a:solidFill>
                  <a:srgbClr val="231F20"/>
                </a:solidFill>
                <a:effectLst/>
                <a:uLnTx/>
                <a:uFillTx/>
                <a:latin typeface="Open Sans"/>
                <a:ea typeface="ヒラギノ角ゴ Pro W3" pitchFamily="-112" charset="-128"/>
                <a:cs typeface="Open Sans"/>
              </a:rPr>
              <a:t>45</a:t>
            </a:r>
            <a:endParaRPr kumimoji="0" lang="de-DE"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213909" marR="0" lvl="0" indent="-201214" algn="l" defTabSz="914034" rtl="0" eaLnBrk="1" fontAlgn="auto" latinLnBrk="0" hangingPunct="1">
              <a:lnSpc>
                <a:spcPct val="100000"/>
              </a:lnSpc>
              <a:spcBef>
                <a:spcPts val="305"/>
              </a:spcBef>
              <a:spcAft>
                <a:spcPts val="0"/>
              </a:spcAft>
              <a:buClrTx/>
              <a:buSzPct val="155555"/>
              <a:buFont typeface="Open Sans"/>
              <a:buAutoNum type="arabicPlain"/>
              <a:tabLst>
                <a:tab pos="213909" algn="l"/>
              </a:tabLst>
              <a:defRPr/>
            </a:pP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„Bülow-Block“,</a:t>
            </a:r>
            <a:r>
              <a:rPr kumimoji="0" sz="900" b="0" i="0" u="none" strike="noStrike" kern="0" cap="none" spc="12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Faculty Detmold design School</a:t>
            </a:r>
            <a:r>
              <a:rPr kumimoji="0" sz="900" b="0" i="0" u="none" strike="noStrike" kern="0" cap="none" spc="125"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seminar</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rooms</a:t>
            </a:r>
            <a:endParaRPr kumimoji="0"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213909" marR="0" lvl="0" indent="-201214" algn="l" defTabSz="914034" rtl="0" eaLnBrk="1" fontAlgn="auto" latinLnBrk="0" hangingPunct="1">
              <a:lnSpc>
                <a:spcPct val="100000"/>
              </a:lnSpc>
              <a:spcBef>
                <a:spcPts val="185"/>
              </a:spcBef>
              <a:spcAft>
                <a:spcPts val="0"/>
              </a:spcAft>
              <a:buClrTx/>
              <a:buSzPct val="155555"/>
              <a:buFont typeface="Open Sans"/>
              <a:buAutoNum type="arabicPlain"/>
              <a:tabLst>
                <a:tab pos="213909" algn="l"/>
              </a:tabLst>
              <a:defRPr/>
            </a:pP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Faculty</a:t>
            </a:r>
            <a:r>
              <a:rPr kumimoji="0" lang="de-DE" sz="900" b="0" i="0" u="none" strike="noStrike" kern="0" cap="none" spc="160"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civil</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Engineering</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a:t>
            </a:r>
            <a:r>
              <a:rPr kumimoji="0" sz="900" b="0" i="0" u="none" strike="noStrike" kern="0" cap="none" spc="145" normalizeH="0" baseline="0" noProof="0" dirty="0">
                <a:ln>
                  <a:noFill/>
                </a:ln>
                <a:solidFill>
                  <a:srgbClr val="231F20"/>
                </a:solidFill>
                <a:effectLst/>
                <a:uLnTx/>
                <a:uFillTx/>
                <a:latin typeface="Open Sans"/>
                <a:ea typeface="ヒラギノ角ゴ Pro W3" pitchFamily="-112" charset="-128"/>
                <a:cs typeface="Open Sans"/>
              </a:rPr>
              <a:t> </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Lab</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s</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a:t>
            </a:r>
            <a:r>
              <a:rPr kumimoji="0" sz="900" b="0" i="0" u="none" strike="noStrike" kern="0" cap="none" spc="145" normalizeH="0" baseline="0" noProof="0" dirty="0">
                <a:ln>
                  <a:noFill/>
                </a:ln>
                <a:solidFill>
                  <a:srgbClr val="231F20"/>
                </a:solidFill>
                <a:effectLst/>
                <a:uLnTx/>
                <a:uFillTx/>
                <a:latin typeface="Open Sans"/>
                <a:ea typeface="ヒラギノ角ゴ Pro W3" pitchFamily="-112" charset="-128"/>
                <a:cs typeface="Open Sans"/>
              </a:rPr>
              <a:t> </a:t>
            </a:r>
            <a:r>
              <a:rPr kumimoji="0"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W</a:t>
            </a:r>
            <a:r>
              <a:rPr kumimoji="0" lang="de-DE" sz="900" b="0" i="0" u="none" strike="noStrike" kern="0" cap="none" spc="-10" normalizeH="0" baseline="0" noProof="0" dirty="0" err="1">
                <a:ln>
                  <a:noFill/>
                </a:ln>
                <a:solidFill>
                  <a:srgbClr val="231F20"/>
                </a:solidFill>
                <a:effectLst/>
                <a:uLnTx/>
                <a:uFillTx/>
                <a:latin typeface="Open Sans"/>
                <a:ea typeface="ヒラギノ角ゴ Pro W3" pitchFamily="-112" charset="-128"/>
                <a:cs typeface="Open Sans"/>
              </a:rPr>
              <a:t>ork</a:t>
            </a:r>
            <a:r>
              <a:rPr kumimoji="0" lang="de-DE" sz="900" b="0" i="0" u="none" strike="noStrike" kern="0" cap="none" spc="-10" normalizeH="0" baseline="0" noProof="0" dirty="0">
                <a:ln>
                  <a:noFill/>
                </a:ln>
                <a:solidFill>
                  <a:srgbClr val="231F20"/>
                </a:solidFill>
                <a:effectLst/>
                <a:uLnTx/>
                <a:uFillTx/>
                <a:latin typeface="Open Sans"/>
                <a:ea typeface="ヒラギノ角ゴ Pro W3" pitchFamily="-112" charset="-128"/>
                <a:cs typeface="Open Sans"/>
              </a:rPr>
              <a:t> Hall</a:t>
            </a:r>
            <a:endParaRPr kumimoji="0"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213909" marR="0" lvl="0" indent="-201214" algn="l" defTabSz="914034" rtl="0" eaLnBrk="1" fontAlgn="auto" latinLnBrk="0" hangingPunct="1">
              <a:lnSpc>
                <a:spcPct val="100000"/>
              </a:lnSpc>
              <a:spcBef>
                <a:spcPts val="185"/>
              </a:spcBef>
              <a:spcAft>
                <a:spcPts val="0"/>
              </a:spcAft>
              <a:buClrTx/>
              <a:buSzPct val="155555"/>
              <a:buFont typeface="Open Sans"/>
              <a:buAutoNum type="arabicPlain"/>
              <a:tabLst>
                <a:tab pos="213909" algn="l"/>
              </a:tabLst>
              <a:defRPr/>
            </a:pPr>
            <a:r>
              <a:rPr kumimoji="0" lang="de-DE" sz="900" b="0" i="0" u="none" strike="noStrike" kern="0" cap="none" spc="50" normalizeH="0" baseline="0" noProof="0" dirty="0" err="1">
                <a:ln>
                  <a:noFill/>
                </a:ln>
                <a:solidFill>
                  <a:srgbClr val="231F20"/>
                </a:solidFill>
                <a:effectLst/>
                <a:uLnTx/>
                <a:uFillTx/>
                <a:latin typeface="Open Sans"/>
                <a:ea typeface="ヒラギノ角ゴ Pro W3" pitchFamily="-112" charset="-128"/>
                <a:cs typeface="Open Sans"/>
              </a:rPr>
              <a:t>childcare</a:t>
            </a:r>
            <a:r>
              <a:rPr kumimoji="0" sz="900" b="0" i="0" u="none" strike="noStrike" kern="0" cap="none" spc="240" normalizeH="0" baseline="0" noProof="0" dirty="0">
                <a:ln>
                  <a:noFill/>
                </a:ln>
                <a:solidFill>
                  <a:srgbClr val="231F20"/>
                </a:solidFill>
                <a:effectLst/>
                <a:uLnTx/>
                <a:uFillTx/>
                <a:latin typeface="Open Sans"/>
                <a:ea typeface="ヒラギノ角ゴ Pro W3" pitchFamily="-112" charset="-128"/>
                <a:cs typeface="Open Sans"/>
              </a:rPr>
              <a:t> </a:t>
            </a:r>
            <a:r>
              <a:rPr kumimoji="0" sz="900" b="0" i="0" u="none" strike="noStrike" kern="0" cap="none" spc="20" normalizeH="0" baseline="0" noProof="0" dirty="0">
                <a:ln>
                  <a:noFill/>
                </a:ln>
                <a:solidFill>
                  <a:srgbClr val="231F20"/>
                </a:solidFill>
                <a:effectLst/>
                <a:uLnTx/>
                <a:uFillTx/>
                <a:latin typeface="Open Sans"/>
                <a:ea typeface="ヒラギノ角ゴ Pro W3" pitchFamily="-112" charset="-128"/>
                <a:cs typeface="Open Sans"/>
              </a:rPr>
              <a:t>„Paulinchen“,</a:t>
            </a:r>
            <a:r>
              <a:rPr kumimoji="0" sz="900" b="0" i="0" u="none" strike="noStrike" kern="0" cap="none" spc="240" normalizeH="0" baseline="0" noProof="0" dirty="0">
                <a:ln>
                  <a:noFill/>
                </a:ln>
                <a:solidFill>
                  <a:srgbClr val="231F20"/>
                </a:solidFill>
                <a:effectLst/>
                <a:uLnTx/>
                <a:uFillTx/>
                <a:latin typeface="Open Sans"/>
                <a:ea typeface="ヒラギノ角ゴ Pro W3" pitchFamily="-112" charset="-128"/>
                <a:cs typeface="Open Sans"/>
              </a:rPr>
              <a:t> </a:t>
            </a:r>
            <a:r>
              <a:rPr kumimoji="0" sz="900" b="0" i="0" u="none" strike="noStrike" kern="0" cap="none" spc="20" normalizeH="0" baseline="0" noProof="0" dirty="0">
                <a:ln>
                  <a:noFill/>
                </a:ln>
                <a:solidFill>
                  <a:srgbClr val="231F20"/>
                </a:solidFill>
                <a:effectLst/>
                <a:uLnTx/>
                <a:uFillTx/>
                <a:latin typeface="Open Sans"/>
                <a:ea typeface="ヒラギノ角ゴ Pro W3" pitchFamily="-112" charset="-128"/>
                <a:cs typeface="Open Sans"/>
              </a:rPr>
              <a:t>ASt</a:t>
            </a:r>
            <a:r>
              <a:rPr kumimoji="0" sz="900" b="0" i="0" u="none" strike="noStrike" kern="0" cap="none" spc="-105" normalizeH="0" baseline="0" noProof="0" dirty="0">
                <a:ln>
                  <a:noFill/>
                </a:ln>
                <a:solidFill>
                  <a:srgbClr val="231F20"/>
                </a:solidFill>
                <a:effectLst/>
                <a:uLnTx/>
                <a:uFillTx/>
                <a:latin typeface="Open Sans"/>
                <a:ea typeface="ヒラギノ角ゴ Pro W3" pitchFamily="-112" charset="-128"/>
                <a:cs typeface="Open Sans"/>
              </a:rPr>
              <a:t> </a:t>
            </a:r>
            <a:r>
              <a:rPr kumimoji="0" sz="900" b="0" i="0" u="none" strike="noStrike" kern="0" cap="none" spc="20" normalizeH="0" baseline="0" noProof="0" dirty="0">
                <a:ln>
                  <a:noFill/>
                </a:ln>
                <a:solidFill>
                  <a:srgbClr val="231F20"/>
                </a:solidFill>
                <a:effectLst/>
                <a:uLnTx/>
                <a:uFillTx/>
                <a:latin typeface="Open Sans"/>
                <a:ea typeface="ヒラギノ角ゴ Pro W3" pitchFamily="-112" charset="-128"/>
                <a:cs typeface="Open Sans"/>
              </a:rPr>
              <a:t>A-</a:t>
            </a:r>
            <a:r>
              <a:rPr kumimoji="0" sz="900" b="0" i="0" u="none" strike="noStrike" kern="0" cap="none" spc="-20" normalizeH="0" baseline="0" noProof="0" dirty="0">
                <a:ln>
                  <a:noFill/>
                </a:ln>
                <a:solidFill>
                  <a:srgbClr val="231F20"/>
                </a:solidFill>
                <a:effectLst/>
                <a:uLnTx/>
                <a:uFillTx/>
                <a:latin typeface="Open Sans"/>
                <a:ea typeface="ヒラギノ角ゴ Pro W3" pitchFamily="-112" charset="-128"/>
                <a:cs typeface="Open Sans"/>
              </a:rPr>
              <a:t>Shop</a:t>
            </a:r>
            <a:endParaRPr kumimoji="0"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213909" marR="0" lvl="0" indent="-201214" algn="l" defTabSz="914034" rtl="0" eaLnBrk="1" fontAlgn="auto" latinLnBrk="0" hangingPunct="1">
              <a:lnSpc>
                <a:spcPct val="100000"/>
              </a:lnSpc>
              <a:spcBef>
                <a:spcPts val="260"/>
              </a:spcBef>
              <a:spcAft>
                <a:spcPts val="0"/>
              </a:spcAft>
              <a:buClrTx/>
              <a:buSzPct val="155555"/>
              <a:buFont typeface="Open Sans"/>
              <a:buAutoNum type="arabicPlain"/>
              <a:tabLst>
                <a:tab pos="213909" algn="l"/>
              </a:tabLst>
              <a:defRPr/>
            </a:pPr>
            <a:r>
              <a:rPr kumimoji="0" lang="de-DE" sz="900" b="0" i="0" u="none" strike="noStrike" kern="0" cap="none" spc="45" normalizeH="0" baseline="0" noProof="0" dirty="0">
                <a:ln>
                  <a:noFill/>
                </a:ln>
                <a:solidFill>
                  <a:srgbClr val="231F20"/>
                </a:solidFill>
                <a:effectLst/>
                <a:uLnTx/>
                <a:uFillTx/>
                <a:latin typeface="Open Sans"/>
                <a:ea typeface="ヒラギノ角ゴ Pro W3" pitchFamily="-112" charset="-128"/>
                <a:cs typeface="Open Sans"/>
              </a:rPr>
              <a:t>Faculty</a:t>
            </a:r>
            <a:r>
              <a:rPr kumimoji="0" sz="900" b="0" i="0" u="none" strike="noStrike" kern="0" cap="none" spc="65" normalizeH="0" baseline="0" noProof="0" dirty="0">
                <a:ln>
                  <a:noFill/>
                </a:ln>
                <a:solidFill>
                  <a:srgbClr val="231F20"/>
                </a:solidFill>
                <a:effectLst/>
                <a:uLnTx/>
                <a:uFillTx/>
                <a:latin typeface="Open Sans"/>
                <a:ea typeface="ヒラギノ角ゴ Pro W3" pitchFamily="-112" charset="-128"/>
                <a:cs typeface="Open Sans"/>
              </a:rPr>
              <a:t> </a:t>
            </a:r>
            <a:r>
              <a:rPr kumimoji="0" lang="de-DE" sz="900" b="0" i="0" u="none" strike="noStrike" kern="0" cap="none" spc="35" normalizeH="0" baseline="0" noProof="0" dirty="0">
                <a:ln>
                  <a:noFill/>
                </a:ln>
                <a:solidFill>
                  <a:srgbClr val="231F20"/>
                </a:solidFill>
                <a:effectLst/>
                <a:uLnTx/>
                <a:uFillTx/>
                <a:latin typeface="Open Sans"/>
                <a:ea typeface="ヒラギノ角ゴ Pro W3" pitchFamily="-112" charset="-128"/>
                <a:cs typeface="Open Sans"/>
              </a:rPr>
              <a:t>Media </a:t>
            </a:r>
            <a:r>
              <a:rPr kumimoji="0" lang="de-DE" sz="900" b="0" i="0" u="none" strike="noStrike" kern="0" cap="none" spc="35" normalizeH="0" baseline="0" noProof="0" dirty="0" err="1">
                <a:ln>
                  <a:noFill/>
                </a:ln>
                <a:solidFill>
                  <a:srgbClr val="231F20"/>
                </a:solidFill>
                <a:effectLst/>
                <a:uLnTx/>
                <a:uFillTx/>
                <a:latin typeface="Open Sans"/>
                <a:ea typeface="ヒラギノ角ゴ Pro W3" pitchFamily="-112" charset="-128"/>
                <a:cs typeface="Open Sans"/>
              </a:rPr>
              <a:t>Production</a:t>
            </a:r>
            <a:endParaRPr kumimoji="0"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a:p>
            <a:pPr marL="213909" marR="0" lvl="0" indent="-201214" algn="l" defTabSz="914034" rtl="0" eaLnBrk="1" fontAlgn="auto" latinLnBrk="0" hangingPunct="1">
              <a:lnSpc>
                <a:spcPct val="100000"/>
              </a:lnSpc>
              <a:spcBef>
                <a:spcPts val="185"/>
              </a:spcBef>
              <a:spcAft>
                <a:spcPts val="0"/>
              </a:spcAft>
              <a:buClrTx/>
              <a:buSzPct val="155555"/>
              <a:buFont typeface="Open Sans"/>
              <a:buAutoNum type="arabicPlain"/>
              <a:tabLst>
                <a:tab pos="213909" algn="l"/>
              </a:tabLst>
              <a:defRPr/>
            </a:pPr>
            <a:r>
              <a:rPr kumimoji="0" sz="900" b="0" i="0" u="none" strike="noStrike" kern="0" cap="none" spc="40" normalizeH="0" baseline="0" noProof="0" dirty="0">
                <a:ln>
                  <a:noFill/>
                </a:ln>
                <a:solidFill>
                  <a:srgbClr val="231F20"/>
                </a:solidFill>
                <a:effectLst/>
                <a:uLnTx/>
                <a:uFillTx/>
                <a:latin typeface="Open Sans"/>
                <a:ea typeface="ヒラギノ角ゴ Pro W3" pitchFamily="-112" charset="-128"/>
                <a:cs typeface="Open Sans"/>
              </a:rPr>
              <a:t>KreativInstitut.OWL</a:t>
            </a:r>
            <a:endParaRPr kumimoji="0"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p:txBody>
      </p:sp>
      <p:grpSp>
        <p:nvGrpSpPr>
          <p:cNvPr id="43" name="object 43"/>
          <p:cNvGrpSpPr/>
          <p:nvPr/>
        </p:nvGrpSpPr>
        <p:grpSpPr>
          <a:xfrm>
            <a:off x="0" y="6541544"/>
            <a:ext cx="10687368" cy="1016816"/>
            <a:chOff x="0" y="6542773"/>
            <a:chExt cx="10692130" cy="1017269"/>
          </a:xfrm>
        </p:grpSpPr>
        <p:sp>
          <p:nvSpPr>
            <p:cNvPr id="44" name="object 44"/>
            <p:cNvSpPr/>
            <p:nvPr/>
          </p:nvSpPr>
          <p:spPr>
            <a:xfrm>
              <a:off x="0" y="7128014"/>
              <a:ext cx="10692130" cy="432434"/>
            </a:xfrm>
            <a:custGeom>
              <a:avLst/>
              <a:gdLst/>
              <a:ahLst/>
              <a:cxnLst/>
              <a:rect l="l" t="t" r="r" b="b"/>
              <a:pathLst>
                <a:path w="10692130" h="432434">
                  <a:moveTo>
                    <a:pt x="10692003" y="0"/>
                  </a:moveTo>
                  <a:lnTo>
                    <a:pt x="0" y="0"/>
                  </a:lnTo>
                  <a:lnTo>
                    <a:pt x="0" y="431990"/>
                  </a:lnTo>
                  <a:lnTo>
                    <a:pt x="10692003" y="431990"/>
                  </a:lnTo>
                  <a:lnTo>
                    <a:pt x="10692003" y="0"/>
                  </a:lnTo>
                  <a:close/>
                </a:path>
              </a:pathLst>
            </a:custGeom>
            <a:solidFill>
              <a:srgbClr val="3A4C56"/>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45" name="object 45"/>
            <p:cNvSpPr/>
            <p:nvPr/>
          </p:nvSpPr>
          <p:spPr>
            <a:xfrm>
              <a:off x="9662286" y="6542773"/>
              <a:ext cx="932815" cy="932815"/>
            </a:xfrm>
            <a:custGeom>
              <a:avLst/>
              <a:gdLst/>
              <a:ahLst/>
              <a:cxnLst/>
              <a:rect l="l" t="t" r="r" b="b"/>
              <a:pathLst>
                <a:path w="932815" h="932815">
                  <a:moveTo>
                    <a:pt x="932510" y="0"/>
                  </a:moveTo>
                  <a:lnTo>
                    <a:pt x="0" y="0"/>
                  </a:lnTo>
                  <a:lnTo>
                    <a:pt x="0" y="932510"/>
                  </a:lnTo>
                  <a:lnTo>
                    <a:pt x="932510" y="932510"/>
                  </a:lnTo>
                  <a:lnTo>
                    <a:pt x="932510" y="0"/>
                  </a:lnTo>
                  <a:close/>
                </a:path>
              </a:pathLst>
            </a:custGeom>
            <a:solidFill>
              <a:srgbClr val="FFFFFF"/>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46" name="object 46"/>
            <p:cNvSpPr/>
            <p:nvPr/>
          </p:nvSpPr>
          <p:spPr>
            <a:xfrm>
              <a:off x="9744253" y="6624726"/>
              <a:ext cx="276860" cy="768985"/>
            </a:xfrm>
            <a:custGeom>
              <a:avLst/>
              <a:gdLst/>
              <a:ahLst/>
              <a:cxnLst/>
              <a:rect l="l" t="t" r="r" b="b"/>
              <a:pathLst>
                <a:path w="276859" h="768984">
                  <a:moveTo>
                    <a:pt x="61480" y="491909"/>
                  </a:moveTo>
                  <a:lnTo>
                    <a:pt x="30746" y="491909"/>
                  </a:lnTo>
                  <a:lnTo>
                    <a:pt x="0" y="491909"/>
                  </a:lnTo>
                  <a:lnTo>
                    <a:pt x="0" y="522655"/>
                  </a:lnTo>
                  <a:lnTo>
                    <a:pt x="30734" y="522655"/>
                  </a:lnTo>
                  <a:lnTo>
                    <a:pt x="61480" y="522655"/>
                  </a:lnTo>
                  <a:lnTo>
                    <a:pt x="61480" y="491909"/>
                  </a:lnTo>
                  <a:close/>
                </a:path>
                <a:path w="276859" h="768984">
                  <a:moveTo>
                    <a:pt x="61480" y="276694"/>
                  </a:moveTo>
                  <a:lnTo>
                    <a:pt x="30746" y="276694"/>
                  </a:lnTo>
                  <a:lnTo>
                    <a:pt x="30746" y="245948"/>
                  </a:lnTo>
                  <a:lnTo>
                    <a:pt x="0" y="245948"/>
                  </a:lnTo>
                  <a:lnTo>
                    <a:pt x="0" y="276694"/>
                  </a:lnTo>
                  <a:lnTo>
                    <a:pt x="30734" y="276694"/>
                  </a:lnTo>
                  <a:lnTo>
                    <a:pt x="30734" y="307441"/>
                  </a:lnTo>
                  <a:lnTo>
                    <a:pt x="0" y="307441"/>
                  </a:lnTo>
                  <a:lnTo>
                    <a:pt x="0" y="338188"/>
                  </a:lnTo>
                  <a:lnTo>
                    <a:pt x="30746" y="338188"/>
                  </a:lnTo>
                  <a:lnTo>
                    <a:pt x="30746" y="307441"/>
                  </a:lnTo>
                  <a:lnTo>
                    <a:pt x="61480" y="307441"/>
                  </a:lnTo>
                  <a:lnTo>
                    <a:pt x="61480" y="276694"/>
                  </a:lnTo>
                  <a:close/>
                </a:path>
                <a:path w="276859" h="768984">
                  <a:moveTo>
                    <a:pt x="92227" y="245948"/>
                  </a:moveTo>
                  <a:lnTo>
                    <a:pt x="61480" y="245948"/>
                  </a:lnTo>
                  <a:lnTo>
                    <a:pt x="61480" y="276694"/>
                  </a:lnTo>
                  <a:lnTo>
                    <a:pt x="92227" y="276694"/>
                  </a:lnTo>
                  <a:lnTo>
                    <a:pt x="92227" y="245948"/>
                  </a:lnTo>
                  <a:close/>
                </a:path>
                <a:path w="276859" h="768984">
                  <a:moveTo>
                    <a:pt x="122974" y="276694"/>
                  </a:moveTo>
                  <a:lnTo>
                    <a:pt x="92227" y="276694"/>
                  </a:lnTo>
                  <a:lnTo>
                    <a:pt x="92227" y="307441"/>
                  </a:lnTo>
                  <a:lnTo>
                    <a:pt x="122974" y="307441"/>
                  </a:lnTo>
                  <a:lnTo>
                    <a:pt x="122974" y="276694"/>
                  </a:lnTo>
                  <a:close/>
                </a:path>
                <a:path w="276859" h="768984">
                  <a:moveTo>
                    <a:pt x="153720" y="614883"/>
                  </a:moveTo>
                  <a:lnTo>
                    <a:pt x="122974" y="614883"/>
                  </a:lnTo>
                  <a:lnTo>
                    <a:pt x="92227" y="614883"/>
                  </a:lnTo>
                  <a:lnTo>
                    <a:pt x="61480" y="614883"/>
                  </a:lnTo>
                  <a:lnTo>
                    <a:pt x="61480" y="707110"/>
                  </a:lnTo>
                  <a:lnTo>
                    <a:pt x="92227" y="707110"/>
                  </a:lnTo>
                  <a:lnTo>
                    <a:pt x="122974" y="707110"/>
                  </a:lnTo>
                  <a:lnTo>
                    <a:pt x="153720" y="707110"/>
                  </a:lnTo>
                  <a:lnTo>
                    <a:pt x="153720" y="614883"/>
                  </a:lnTo>
                  <a:close/>
                </a:path>
                <a:path w="276859" h="768984">
                  <a:moveTo>
                    <a:pt x="153720" y="61493"/>
                  </a:moveTo>
                  <a:lnTo>
                    <a:pt x="122974" y="61493"/>
                  </a:lnTo>
                  <a:lnTo>
                    <a:pt x="92227" y="61493"/>
                  </a:lnTo>
                  <a:lnTo>
                    <a:pt x="61480" y="61493"/>
                  </a:lnTo>
                  <a:lnTo>
                    <a:pt x="61480" y="153720"/>
                  </a:lnTo>
                  <a:lnTo>
                    <a:pt x="92227" y="153720"/>
                  </a:lnTo>
                  <a:lnTo>
                    <a:pt x="122974" y="153720"/>
                  </a:lnTo>
                  <a:lnTo>
                    <a:pt x="153720" y="153720"/>
                  </a:lnTo>
                  <a:lnTo>
                    <a:pt x="153720" y="61493"/>
                  </a:lnTo>
                  <a:close/>
                </a:path>
                <a:path w="276859" h="768984">
                  <a:moveTo>
                    <a:pt x="184454" y="338188"/>
                  </a:moveTo>
                  <a:lnTo>
                    <a:pt x="153720" y="338188"/>
                  </a:lnTo>
                  <a:lnTo>
                    <a:pt x="122974" y="338188"/>
                  </a:lnTo>
                  <a:lnTo>
                    <a:pt x="92227" y="338188"/>
                  </a:lnTo>
                  <a:lnTo>
                    <a:pt x="92227" y="307441"/>
                  </a:lnTo>
                  <a:lnTo>
                    <a:pt x="61480" y="307441"/>
                  </a:lnTo>
                  <a:lnTo>
                    <a:pt x="61480" y="338188"/>
                  </a:lnTo>
                  <a:lnTo>
                    <a:pt x="61480" y="368935"/>
                  </a:lnTo>
                  <a:lnTo>
                    <a:pt x="30746" y="368935"/>
                  </a:lnTo>
                  <a:lnTo>
                    <a:pt x="0" y="368935"/>
                  </a:lnTo>
                  <a:lnTo>
                    <a:pt x="0" y="399681"/>
                  </a:lnTo>
                  <a:lnTo>
                    <a:pt x="30734" y="399681"/>
                  </a:lnTo>
                  <a:lnTo>
                    <a:pt x="61480" y="399681"/>
                  </a:lnTo>
                  <a:lnTo>
                    <a:pt x="92227" y="399681"/>
                  </a:lnTo>
                  <a:lnTo>
                    <a:pt x="92227" y="368935"/>
                  </a:lnTo>
                  <a:lnTo>
                    <a:pt x="122974" y="368935"/>
                  </a:lnTo>
                  <a:lnTo>
                    <a:pt x="153708" y="368935"/>
                  </a:lnTo>
                  <a:lnTo>
                    <a:pt x="184454" y="368935"/>
                  </a:lnTo>
                  <a:lnTo>
                    <a:pt x="184454" y="338188"/>
                  </a:lnTo>
                  <a:close/>
                </a:path>
                <a:path w="276859" h="768984">
                  <a:moveTo>
                    <a:pt x="215201" y="553389"/>
                  </a:moveTo>
                  <a:lnTo>
                    <a:pt x="184454" y="553389"/>
                  </a:lnTo>
                  <a:lnTo>
                    <a:pt x="184454" y="584136"/>
                  </a:lnTo>
                  <a:lnTo>
                    <a:pt x="184454" y="614883"/>
                  </a:lnTo>
                  <a:lnTo>
                    <a:pt x="184454" y="707110"/>
                  </a:lnTo>
                  <a:lnTo>
                    <a:pt x="184454" y="737857"/>
                  </a:lnTo>
                  <a:lnTo>
                    <a:pt x="153720" y="737857"/>
                  </a:lnTo>
                  <a:lnTo>
                    <a:pt x="30746" y="737857"/>
                  </a:lnTo>
                  <a:lnTo>
                    <a:pt x="30746" y="707110"/>
                  </a:lnTo>
                  <a:lnTo>
                    <a:pt x="30746" y="614883"/>
                  </a:lnTo>
                  <a:lnTo>
                    <a:pt x="30746" y="584136"/>
                  </a:lnTo>
                  <a:lnTo>
                    <a:pt x="61480" y="584136"/>
                  </a:lnTo>
                  <a:lnTo>
                    <a:pt x="184454" y="584136"/>
                  </a:lnTo>
                  <a:lnTo>
                    <a:pt x="184454" y="553389"/>
                  </a:lnTo>
                  <a:lnTo>
                    <a:pt x="0" y="553389"/>
                  </a:lnTo>
                  <a:lnTo>
                    <a:pt x="0" y="614883"/>
                  </a:lnTo>
                  <a:lnTo>
                    <a:pt x="0" y="707110"/>
                  </a:lnTo>
                  <a:lnTo>
                    <a:pt x="0" y="768604"/>
                  </a:lnTo>
                  <a:lnTo>
                    <a:pt x="30734" y="768604"/>
                  </a:lnTo>
                  <a:lnTo>
                    <a:pt x="215201" y="768604"/>
                  </a:lnTo>
                  <a:lnTo>
                    <a:pt x="215201" y="707110"/>
                  </a:lnTo>
                  <a:lnTo>
                    <a:pt x="215201" y="614883"/>
                  </a:lnTo>
                  <a:lnTo>
                    <a:pt x="215201" y="553389"/>
                  </a:lnTo>
                  <a:close/>
                </a:path>
                <a:path w="276859" h="768984">
                  <a:moveTo>
                    <a:pt x="215201" y="491909"/>
                  </a:moveTo>
                  <a:lnTo>
                    <a:pt x="184454" y="491909"/>
                  </a:lnTo>
                  <a:lnTo>
                    <a:pt x="184454" y="522655"/>
                  </a:lnTo>
                  <a:lnTo>
                    <a:pt x="215201" y="522655"/>
                  </a:lnTo>
                  <a:lnTo>
                    <a:pt x="215201" y="491909"/>
                  </a:lnTo>
                  <a:close/>
                </a:path>
                <a:path w="276859" h="768984">
                  <a:moveTo>
                    <a:pt x="215201" y="430415"/>
                  </a:moveTo>
                  <a:lnTo>
                    <a:pt x="184454" y="430415"/>
                  </a:lnTo>
                  <a:lnTo>
                    <a:pt x="184454" y="461162"/>
                  </a:lnTo>
                  <a:lnTo>
                    <a:pt x="215201" y="461162"/>
                  </a:lnTo>
                  <a:lnTo>
                    <a:pt x="215201" y="430415"/>
                  </a:lnTo>
                  <a:close/>
                </a:path>
                <a:path w="276859" h="768984">
                  <a:moveTo>
                    <a:pt x="215201" y="368935"/>
                  </a:moveTo>
                  <a:lnTo>
                    <a:pt x="184454" y="368935"/>
                  </a:lnTo>
                  <a:lnTo>
                    <a:pt x="184454" y="399669"/>
                  </a:lnTo>
                  <a:lnTo>
                    <a:pt x="153720" y="399669"/>
                  </a:lnTo>
                  <a:lnTo>
                    <a:pt x="122974" y="399669"/>
                  </a:lnTo>
                  <a:lnTo>
                    <a:pt x="122974" y="430415"/>
                  </a:lnTo>
                  <a:lnTo>
                    <a:pt x="0" y="430415"/>
                  </a:lnTo>
                  <a:lnTo>
                    <a:pt x="0" y="461162"/>
                  </a:lnTo>
                  <a:lnTo>
                    <a:pt x="30734" y="461162"/>
                  </a:lnTo>
                  <a:lnTo>
                    <a:pt x="61480" y="461162"/>
                  </a:lnTo>
                  <a:lnTo>
                    <a:pt x="61480" y="491909"/>
                  </a:lnTo>
                  <a:lnTo>
                    <a:pt x="92227" y="491909"/>
                  </a:lnTo>
                  <a:lnTo>
                    <a:pt x="92227" y="461162"/>
                  </a:lnTo>
                  <a:lnTo>
                    <a:pt x="122974" y="461162"/>
                  </a:lnTo>
                  <a:lnTo>
                    <a:pt x="122974" y="522643"/>
                  </a:lnTo>
                  <a:lnTo>
                    <a:pt x="153720" y="522643"/>
                  </a:lnTo>
                  <a:lnTo>
                    <a:pt x="153720" y="491909"/>
                  </a:lnTo>
                  <a:lnTo>
                    <a:pt x="184454" y="491909"/>
                  </a:lnTo>
                  <a:lnTo>
                    <a:pt x="184454" y="461162"/>
                  </a:lnTo>
                  <a:lnTo>
                    <a:pt x="153720" y="461162"/>
                  </a:lnTo>
                  <a:lnTo>
                    <a:pt x="153720" y="430415"/>
                  </a:lnTo>
                  <a:lnTo>
                    <a:pt x="184454" y="430415"/>
                  </a:lnTo>
                  <a:lnTo>
                    <a:pt x="184454" y="399681"/>
                  </a:lnTo>
                  <a:lnTo>
                    <a:pt x="215201" y="399681"/>
                  </a:lnTo>
                  <a:lnTo>
                    <a:pt x="215201" y="368935"/>
                  </a:lnTo>
                  <a:close/>
                </a:path>
                <a:path w="276859" h="768984">
                  <a:moveTo>
                    <a:pt x="215201" y="0"/>
                  </a:moveTo>
                  <a:lnTo>
                    <a:pt x="184454" y="0"/>
                  </a:lnTo>
                  <a:lnTo>
                    <a:pt x="184454" y="30746"/>
                  </a:lnTo>
                  <a:lnTo>
                    <a:pt x="184454" y="184467"/>
                  </a:lnTo>
                  <a:lnTo>
                    <a:pt x="30746" y="184467"/>
                  </a:lnTo>
                  <a:lnTo>
                    <a:pt x="30746" y="30746"/>
                  </a:lnTo>
                  <a:lnTo>
                    <a:pt x="184454" y="30746"/>
                  </a:lnTo>
                  <a:lnTo>
                    <a:pt x="184454" y="0"/>
                  </a:lnTo>
                  <a:lnTo>
                    <a:pt x="0" y="0"/>
                  </a:lnTo>
                  <a:lnTo>
                    <a:pt x="0" y="184467"/>
                  </a:lnTo>
                  <a:lnTo>
                    <a:pt x="0" y="215214"/>
                  </a:lnTo>
                  <a:lnTo>
                    <a:pt x="30734" y="215214"/>
                  </a:lnTo>
                  <a:lnTo>
                    <a:pt x="30746" y="215214"/>
                  </a:lnTo>
                  <a:lnTo>
                    <a:pt x="215201" y="215214"/>
                  </a:lnTo>
                  <a:lnTo>
                    <a:pt x="215201" y="184467"/>
                  </a:lnTo>
                  <a:lnTo>
                    <a:pt x="215201" y="0"/>
                  </a:lnTo>
                  <a:close/>
                </a:path>
                <a:path w="276859" h="768984">
                  <a:moveTo>
                    <a:pt x="245948" y="338188"/>
                  </a:moveTo>
                  <a:lnTo>
                    <a:pt x="215201" y="338188"/>
                  </a:lnTo>
                  <a:lnTo>
                    <a:pt x="215201" y="368935"/>
                  </a:lnTo>
                  <a:lnTo>
                    <a:pt x="245948" y="368935"/>
                  </a:lnTo>
                  <a:lnTo>
                    <a:pt x="245948" y="338188"/>
                  </a:lnTo>
                  <a:close/>
                </a:path>
                <a:path w="276859" h="768984">
                  <a:moveTo>
                    <a:pt x="245948" y="245948"/>
                  </a:moveTo>
                  <a:lnTo>
                    <a:pt x="215201" y="245948"/>
                  </a:lnTo>
                  <a:lnTo>
                    <a:pt x="184454" y="245948"/>
                  </a:lnTo>
                  <a:lnTo>
                    <a:pt x="184454" y="276694"/>
                  </a:lnTo>
                  <a:lnTo>
                    <a:pt x="215201" y="276694"/>
                  </a:lnTo>
                  <a:lnTo>
                    <a:pt x="215201" y="307441"/>
                  </a:lnTo>
                  <a:lnTo>
                    <a:pt x="184454" y="307441"/>
                  </a:lnTo>
                  <a:lnTo>
                    <a:pt x="184454" y="338188"/>
                  </a:lnTo>
                  <a:lnTo>
                    <a:pt x="215201" y="338188"/>
                  </a:lnTo>
                  <a:lnTo>
                    <a:pt x="245948" y="338175"/>
                  </a:lnTo>
                  <a:lnTo>
                    <a:pt x="245948" y="245948"/>
                  </a:lnTo>
                  <a:close/>
                </a:path>
                <a:path w="276859" h="768984">
                  <a:moveTo>
                    <a:pt x="276694" y="676363"/>
                  </a:moveTo>
                  <a:lnTo>
                    <a:pt x="245948" y="676363"/>
                  </a:lnTo>
                  <a:lnTo>
                    <a:pt x="245948" y="707110"/>
                  </a:lnTo>
                  <a:lnTo>
                    <a:pt x="276694" y="707110"/>
                  </a:lnTo>
                  <a:lnTo>
                    <a:pt x="276694" y="676363"/>
                  </a:lnTo>
                  <a:close/>
                </a:path>
                <a:path w="276859" h="768984">
                  <a:moveTo>
                    <a:pt x="276694" y="522643"/>
                  </a:moveTo>
                  <a:lnTo>
                    <a:pt x="245948" y="522643"/>
                  </a:lnTo>
                  <a:lnTo>
                    <a:pt x="245948" y="584136"/>
                  </a:lnTo>
                  <a:lnTo>
                    <a:pt x="276694" y="584136"/>
                  </a:lnTo>
                  <a:lnTo>
                    <a:pt x="276694" y="522643"/>
                  </a:lnTo>
                  <a:close/>
                </a:path>
                <a:path w="276859" h="768984">
                  <a:moveTo>
                    <a:pt x="276694" y="461162"/>
                  </a:moveTo>
                  <a:lnTo>
                    <a:pt x="245948" y="461162"/>
                  </a:lnTo>
                  <a:lnTo>
                    <a:pt x="245948" y="491909"/>
                  </a:lnTo>
                  <a:lnTo>
                    <a:pt x="276694" y="491909"/>
                  </a:lnTo>
                  <a:lnTo>
                    <a:pt x="276694" y="461162"/>
                  </a:lnTo>
                  <a:close/>
                </a:path>
                <a:path w="276859" h="768984">
                  <a:moveTo>
                    <a:pt x="276694" y="153720"/>
                  </a:moveTo>
                  <a:lnTo>
                    <a:pt x="245948" y="153720"/>
                  </a:lnTo>
                  <a:lnTo>
                    <a:pt x="245948" y="184467"/>
                  </a:lnTo>
                  <a:lnTo>
                    <a:pt x="245948" y="215214"/>
                  </a:lnTo>
                  <a:lnTo>
                    <a:pt x="276694" y="215214"/>
                  </a:lnTo>
                  <a:lnTo>
                    <a:pt x="276694" y="184467"/>
                  </a:lnTo>
                  <a:lnTo>
                    <a:pt x="276694" y="153720"/>
                  </a:lnTo>
                  <a:close/>
                </a:path>
                <a:path w="276859" h="768984">
                  <a:moveTo>
                    <a:pt x="276694" y="61493"/>
                  </a:moveTo>
                  <a:lnTo>
                    <a:pt x="245948" y="61493"/>
                  </a:lnTo>
                  <a:lnTo>
                    <a:pt x="245948" y="92240"/>
                  </a:lnTo>
                  <a:lnTo>
                    <a:pt x="276694" y="92240"/>
                  </a:lnTo>
                  <a:lnTo>
                    <a:pt x="276694" y="61493"/>
                  </a:lnTo>
                  <a:close/>
                </a:path>
                <a:path w="276859" h="768984">
                  <a:moveTo>
                    <a:pt x="276694" y="0"/>
                  </a:moveTo>
                  <a:lnTo>
                    <a:pt x="245948" y="0"/>
                  </a:lnTo>
                  <a:lnTo>
                    <a:pt x="245948" y="30746"/>
                  </a:lnTo>
                  <a:lnTo>
                    <a:pt x="276694" y="30746"/>
                  </a:lnTo>
                  <a:lnTo>
                    <a:pt x="276694" y="0"/>
                  </a:lnTo>
                  <a:close/>
                </a:path>
              </a:pathLst>
            </a:custGeom>
            <a:solidFill>
              <a:srgbClr val="231F20"/>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47" name="object 47"/>
            <p:cNvSpPr/>
            <p:nvPr/>
          </p:nvSpPr>
          <p:spPr>
            <a:xfrm>
              <a:off x="9990201" y="6624726"/>
              <a:ext cx="184785" cy="768985"/>
            </a:xfrm>
            <a:custGeom>
              <a:avLst/>
              <a:gdLst/>
              <a:ahLst/>
              <a:cxnLst/>
              <a:rect l="l" t="t" r="r" b="b"/>
              <a:pathLst>
                <a:path w="184784" h="768984">
                  <a:moveTo>
                    <a:pt x="61493" y="276694"/>
                  </a:moveTo>
                  <a:lnTo>
                    <a:pt x="30746" y="276694"/>
                  </a:lnTo>
                  <a:lnTo>
                    <a:pt x="30746" y="338175"/>
                  </a:lnTo>
                  <a:lnTo>
                    <a:pt x="61493" y="338175"/>
                  </a:lnTo>
                  <a:lnTo>
                    <a:pt x="61493" y="276694"/>
                  </a:lnTo>
                  <a:close/>
                </a:path>
                <a:path w="184784" h="768984">
                  <a:moveTo>
                    <a:pt x="122974" y="676363"/>
                  </a:moveTo>
                  <a:lnTo>
                    <a:pt x="92227" y="676363"/>
                  </a:lnTo>
                  <a:lnTo>
                    <a:pt x="92227" y="707110"/>
                  </a:lnTo>
                  <a:lnTo>
                    <a:pt x="122974" y="707110"/>
                  </a:lnTo>
                  <a:lnTo>
                    <a:pt x="122974" y="676363"/>
                  </a:lnTo>
                  <a:close/>
                </a:path>
                <a:path w="184784" h="768984">
                  <a:moveTo>
                    <a:pt x="153720" y="737857"/>
                  </a:moveTo>
                  <a:lnTo>
                    <a:pt x="122974" y="737857"/>
                  </a:lnTo>
                  <a:lnTo>
                    <a:pt x="92227" y="737857"/>
                  </a:lnTo>
                  <a:lnTo>
                    <a:pt x="61493" y="737857"/>
                  </a:lnTo>
                  <a:lnTo>
                    <a:pt x="61493" y="707110"/>
                  </a:lnTo>
                  <a:lnTo>
                    <a:pt x="61493" y="645617"/>
                  </a:lnTo>
                  <a:lnTo>
                    <a:pt x="30746" y="645617"/>
                  </a:lnTo>
                  <a:lnTo>
                    <a:pt x="30746" y="676363"/>
                  </a:lnTo>
                  <a:lnTo>
                    <a:pt x="0" y="676363"/>
                  </a:lnTo>
                  <a:lnTo>
                    <a:pt x="0" y="707110"/>
                  </a:lnTo>
                  <a:lnTo>
                    <a:pt x="30746" y="707110"/>
                  </a:lnTo>
                  <a:lnTo>
                    <a:pt x="30746" y="737857"/>
                  </a:lnTo>
                  <a:lnTo>
                    <a:pt x="0" y="737857"/>
                  </a:lnTo>
                  <a:lnTo>
                    <a:pt x="0" y="768604"/>
                  </a:lnTo>
                  <a:lnTo>
                    <a:pt x="30746" y="768604"/>
                  </a:lnTo>
                  <a:lnTo>
                    <a:pt x="61480" y="768604"/>
                  </a:lnTo>
                  <a:lnTo>
                    <a:pt x="92227" y="768604"/>
                  </a:lnTo>
                  <a:lnTo>
                    <a:pt x="122974" y="768604"/>
                  </a:lnTo>
                  <a:lnTo>
                    <a:pt x="153720" y="768604"/>
                  </a:lnTo>
                  <a:lnTo>
                    <a:pt x="153720" y="737857"/>
                  </a:lnTo>
                  <a:close/>
                </a:path>
                <a:path w="184784" h="768984">
                  <a:moveTo>
                    <a:pt x="153720" y="491909"/>
                  </a:moveTo>
                  <a:lnTo>
                    <a:pt x="122974" y="491909"/>
                  </a:lnTo>
                  <a:lnTo>
                    <a:pt x="92227" y="491909"/>
                  </a:lnTo>
                  <a:lnTo>
                    <a:pt x="92227" y="461162"/>
                  </a:lnTo>
                  <a:lnTo>
                    <a:pt x="122974" y="461162"/>
                  </a:lnTo>
                  <a:lnTo>
                    <a:pt x="122974" y="430415"/>
                  </a:lnTo>
                  <a:lnTo>
                    <a:pt x="92227" y="430415"/>
                  </a:lnTo>
                  <a:lnTo>
                    <a:pt x="92227" y="399681"/>
                  </a:lnTo>
                  <a:lnTo>
                    <a:pt x="122974" y="399681"/>
                  </a:lnTo>
                  <a:lnTo>
                    <a:pt x="122974" y="338188"/>
                  </a:lnTo>
                  <a:lnTo>
                    <a:pt x="92227" y="338188"/>
                  </a:lnTo>
                  <a:lnTo>
                    <a:pt x="92227" y="368935"/>
                  </a:lnTo>
                  <a:lnTo>
                    <a:pt x="92227" y="399669"/>
                  </a:lnTo>
                  <a:lnTo>
                    <a:pt x="61493" y="399669"/>
                  </a:lnTo>
                  <a:lnTo>
                    <a:pt x="61493" y="368935"/>
                  </a:lnTo>
                  <a:lnTo>
                    <a:pt x="92227" y="368935"/>
                  </a:lnTo>
                  <a:lnTo>
                    <a:pt x="92227" y="338188"/>
                  </a:lnTo>
                  <a:lnTo>
                    <a:pt x="61480" y="338188"/>
                  </a:lnTo>
                  <a:lnTo>
                    <a:pt x="61480" y="368935"/>
                  </a:lnTo>
                  <a:lnTo>
                    <a:pt x="30746" y="368935"/>
                  </a:lnTo>
                  <a:lnTo>
                    <a:pt x="30746" y="399681"/>
                  </a:lnTo>
                  <a:lnTo>
                    <a:pt x="61480" y="399681"/>
                  </a:lnTo>
                  <a:lnTo>
                    <a:pt x="61480" y="491909"/>
                  </a:lnTo>
                  <a:lnTo>
                    <a:pt x="30746" y="491909"/>
                  </a:lnTo>
                  <a:lnTo>
                    <a:pt x="30746" y="522643"/>
                  </a:lnTo>
                  <a:lnTo>
                    <a:pt x="30746" y="553389"/>
                  </a:lnTo>
                  <a:lnTo>
                    <a:pt x="61480" y="553389"/>
                  </a:lnTo>
                  <a:lnTo>
                    <a:pt x="92227" y="553389"/>
                  </a:lnTo>
                  <a:lnTo>
                    <a:pt x="92227" y="522655"/>
                  </a:lnTo>
                  <a:lnTo>
                    <a:pt x="122974" y="522655"/>
                  </a:lnTo>
                  <a:lnTo>
                    <a:pt x="122974" y="584136"/>
                  </a:lnTo>
                  <a:lnTo>
                    <a:pt x="92227" y="584136"/>
                  </a:lnTo>
                  <a:lnTo>
                    <a:pt x="61493" y="584136"/>
                  </a:lnTo>
                  <a:lnTo>
                    <a:pt x="30746" y="584136"/>
                  </a:lnTo>
                  <a:lnTo>
                    <a:pt x="30746" y="614883"/>
                  </a:lnTo>
                  <a:lnTo>
                    <a:pt x="61480" y="614883"/>
                  </a:lnTo>
                  <a:lnTo>
                    <a:pt x="92227" y="614883"/>
                  </a:lnTo>
                  <a:lnTo>
                    <a:pt x="122974" y="614883"/>
                  </a:lnTo>
                  <a:lnTo>
                    <a:pt x="153720" y="614870"/>
                  </a:lnTo>
                  <a:lnTo>
                    <a:pt x="153720" y="522655"/>
                  </a:lnTo>
                  <a:lnTo>
                    <a:pt x="153720" y="491909"/>
                  </a:lnTo>
                  <a:close/>
                </a:path>
                <a:path w="184784" h="768984">
                  <a:moveTo>
                    <a:pt x="184467" y="307441"/>
                  </a:moveTo>
                  <a:lnTo>
                    <a:pt x="153720" y="307441"/>
                  </a:lnTo>
                  <a:lnTo>
                    <a:pt x="153720" y="338188"/>
                  </a:lnTo>
                  <a:lnTo>
                    <a:pt x="184467" y="338188"/>
                  </a:lnTo>
                  <a:lnTo>
                    <a:pt x="184467" y="307441"/>
                  </a:lnTo>
                  <a:close/>
                </a:path>
                <a:path w="184784" h="768984">
                  <a:moveTo>
                    <a:pt x="184467" y="30746"/>
                  </a:moveTo>
                  <a:lnTo>
                    <a:pt x="153720" y="30746"/>
                  </a:lnTo>
                  <a:lnTo>
                    <a:pt x="122974" y="30746"/>
                  </a:lnTo>
                  <a:lnTo>
                    <a:pt x="122974" y="0"/>
                  </a:lnTo>
                  <a:lnTo>
                    <a:pt x="92227" y="0"/>
                  </a:lnTo>
                  <a:lnTo>
                    <a:pt x="92227" y="30746"/>
                  </a:lnTo>
                  <a:lnTo>
                    <a:pt x="61493" y="30746"/>
                  </a:lnTo>
                  <a:lnTo>
                    <a:pt x="30746" y="30746"/>
                  </a:lnTo>
                  <a:lnTo>
                    <a:pt x="30746" y="122974"/>
                  </a:lnTo>
                  <a:lnTo>
                    <a:pt x="61480" y="122974"/>
                  </a:lnTo>
                  <a:lnTo>
                    <a:pt x="92227" y="122974"/>
                  </a:lnTo>
                  <a:lnTo>
                    <a:pt x="92227" y="61493"/>
                  </a:lnTo>
                  <a:lnTo>
                    <a:pt x="122974" y="61493"/>
                  </a:lnTo>
                  <a:lnTo>
                    <a:pt x="153720" y="61506"/>
                  </a:lnTo>
                  <a:lnTo>
                    <a:pt x="153720" y="92240"/>
                  </a:lnTo>
                  <a:lnTo>
                    <a:pt x="122974" y="92240"/>
                  </a:lnTo>
                  <a:lnTo>
                    <a:pt x="122974" y="122974"/>
                  </a:lnTo>
                  <a:lnTo>
                    <a:pt x="92227" y="122974"/>
                  </a:lnTo>
                  <a:lnTo>
                    <a:pt x="92227" y="153720"/>
                  </a:lnTo>
                  <a:lnTo>
                    <a:pt x="61480" y="153720"/>
                  </a:lnTo>
                  <a:lnTo>
                    <a:pt x="61480" y="184467"/>
                  </a:lnTo>
                  <a:lnTo>
                    <a:pt x="61480" y="215214"/>
                  </a:lnTo>
                  <a:lnTo>
                    <a:pt x="30746" y="215214"/>
                  </a:lnTo>
                  <a:lnTo>
                    <a:pt x="30746" y="245960"/>
                  </a:lnTo>
                  <a:lnTo>
                    <a:pt x="61480" y="245960"/>
                  </a:lnTo>
                  <a:lnTo>
                    <a:pt x="92227" y="245960"/>
                  </a:lnTo>
                  <a:lnTo>
                    <a:pt x="92227" y="307441"/>
                  </a:lnTo>
                  <a:lnTo>
                    <a:pt x="122974" y="307441"/>
                  </a:lnTo>
                  <a:lnTo>
                    <a:pt x="153720" y="307441"/>
                  </a:lnTo>
                  <a:lnTo>
                    <a:pt x="153720" y="245948"/>
                  </a:lnTo>
                  <a:lnTo>
                    <a:pt x="122974" y="245948"/>
                  </a:lnTo>
                  <a:lnTo>
                    <a:pt x="92227" y="245948"/>
                  </a:lnTo>
                  <a:lnTo>
                    <a:pt x="92227" y="184467"/>
                  </a:lnTo>
                  <a:lnTo>
                    <a:pt x="122974" y="184467"/>
                  </a:lnTo>
                  <a:lnTo>
                    <a:pt x="122974" y="215214"/>
                  </a:lnTo>
                  <a:lnTo>
                    <a:pt x="153720" y="215214"/>
                  </a:lnTo>
                  <a:lnTo>
                    <a:pt x="153720" y="184467"/>
                  </a:lnTo>
                  <a:lnTo>
                    <a:pt x="153720" y="153720"/>
                  </a:lnTo>
                  <a:lnTo>
                    <a:pt x="184467" y="153720"/>
                  </a:lnTo>
                  <a:lnTo>
                    <a:pt x="184467" y="30746"/>
                  </a:lnTo>
                  <a:close/>
                </a:path>
              </a:pathLst>
            </a:custGeom>
            <a:solidFill>
              <a:srgbClr val="231F20"/>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48" name="object 48"/>
            <p:cNvSpPr/>
            <p:nvPr/>
          </p:nvSpPr>
          <p:spPr>
            <a:xfrm>
              <a:off x="10159295" y="6993661"/>
              <a:ext cx="0" cy="400050"/>
            </a:xfrm>
            <a:custGeom>
              <a:avLst/>
              <a:gdLst/>
              <a:ahLst/>
              <a:cxnLst/>
              <a:rect l="l" t="t" r="r" b="b"/>
              <a:pathLst>
                <a:path h="400050">
                  <a:moveTo>
                    <a:pt x="0" y="0"/>
                  </a:moveTo>
                  <a:lnTo>
                    <a:pt x="0" y="399669"/>
                  </a:lnTo>
                </a:path>
              </a:pathLst>
            </a:custGeom>
            <a:ln w="30746">
              <a:solidFill>
                <a:srgbClr val="231F20"/>
              </a:solidFill>
              <a:prstDash val="sysDash"/>
            </a:ln>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49" name="object 49"/>
            <p:cNvSpPr/>
            <p:nvPr/>
          </p:nvSpPr>
          <p:spPr>
            <a:xfrm>
              <a:off x="10174656" y="6624726"/>
              <a:ext cx="307975" cy="768985"/>
            </a:xfrm>
            <a:custGeom>
              <a:avLst/>
              <a:gdLst/>
              <a:ahLst/>
              <a:cxnLst/>
              <a:rect l="l" t="t" r="r" b="b"/>
              <a:pathLst>
                <a:path w="307975" h="768984">
                  <a:moveTo>
                    <a:pt x="61493" y="61493"/>
                  </a:moveTo>
                  <a:lnTo>
                    <a:pt x="30746" y="61493"/>
                  </a:lnTo>
                  <a:lnTo>
                    <a:pt x="30746" y="0"/>
                  </a:lnTo>
                  <a:lnTo>
                    <a:pt x="0" y="0"/>
                  </a:lnTo>
                  <a:lnTo>
                    <a:pt x="0" y="184467"/>
                  </a:lnTo>
                  <a:lnTo>
                    <a:pt x="0" y="215214"/>
                  </a:lnTo>
                  <a:lnTo>
                    <a:pt x="30746" y="215214"/>
                  </a:lnTo>
                  <a:lnTo>
                    <a:pt x="30746" y="184467"/>
                  </a:lnTo>
                  <a:lnTo>
                    <a:pt x="30746" y="122986"/>
                  </a:lnTo>
                  <a:lnTo>
                    <a:pt x="61493" y="122986"/>
                  </a:lnTo>
                  <a:lnTo>
                    <a:pt x="61493" y="61493"/>
                  </a:lnTo>
                  <a:close/>
                </a:path>
                <a:path w="307975" h="768984">
                  <a:moveTo>
                    <a:pt x="92240" y="0"/>
                  </a:moveTo>
                  <a:lnTo>
                    <a:pt x="61493" y="0"/>
                  </a:lnTo>
                  <a:lnTo>
                    <a:pt x="61493" y="30746"/>
                  </a:lnTo>
                  <a:lnTo>
                    <a:pt x="92240" y="30746"/>
                  </a:lnTo>
                  <a:lnTo>
                    <a:pt x="92240" y="0"/>
                  </a:lnTo>
                  <a:close/>
                </a:path>
                <a:path w="307975" h="768984">
                  <a:moveTo>
                    <a:pt x="153720" y="737857"/>
                  </a:moveTo>
                  <a:lnTo>
                    <a:pt x="122986" y="737857"/>
                  </a:lnTo>
                  <a:lnTo>
                    <a:pt x="122986" y="707110"/>
                  </a:lnTo>
                  <a:lnTo>
                    <a:pt x="92240" y="707110"/>
                  </a:lnTo>
                  <a:lnTo>
                    <a:pt x="61493" y="707110"/>
                  </a:lnTo>
                  <a:lnTo>
                    <a:pt x="61493" y="768604"/>
                  </a:lnTo>
                  <a:lnTo>
                    <a:pt x="92240" y="768604"/>
                  </a:lnTo>
                  <a:lnTo>
                    <a:pt x="122974" y="768604"/>
                  </a:lnTo>
                  <a:lnTo>
                    <a:pt x="153720" y="768604"/>
                  </a:lnTo>
                  <a:lnTo>
                    <a:pt x="153720" y="737857"/>
                  </a:lnTo>
                  <a:close/>
                </a:path>
                <a:path w="307975" h="768984">
                  <a:moveTo>
                    <a:pt x="153720" y="553389"/>
                  </a:moveTo>
                  <a:lnTo>
                    <a:pt x="122974" y="553389"/>
                  </a:lnTo>
                  <a:lnTo>
                    <a:pt x="122974" y="584136"/>
                  </a:lnTo>
                  <a:lnTo>
                    <a:pt x="153720" y="584136"/>
                  </a:lnTo>
                  <a:lnTo>
                    <a:pt x="153720" y="553389"/>
                  </a:lnTo>
                  <a:close/>
                </a:path>
                <a:path w="307975" h="768984">
                  <a:moveTo>
                    <a:pt x="184467" y="245948"/>
                  </a:moveTo>
                  <a:lnTo>
                    <a:pt x="153720" y="245948"/>
                  </a:lnTo>
                  <a:lnTo>
                    <a:pt x="153720" y="276694"/>
                  </a:lnTo>
                  <a:lnTo>
                    <a:pt x="122986" y="276694"/>
                  </a:lnTo>
                  <a:lnTo>
                    <a:pt x="92240" y="276694"/>
                  </a:lnTo>
                  <a:lnTo>
                    <a:pt x="61493" y="276694"/>
                  </a:lnTo>
                  <a:lnTo>
                    <a:pt x="61493" y="245960"/>
                  </a:lnTo>
                  <a:lnTo>
                    <a:pt x="92240" y="245960"/>
                  </a:lnTo>
                  <a:lnTo>
                    <a:pt x="92240" y="184467"/>
                  </a:lnTo>
                  <a:lnTo>
                    <a:pt x="92240" y="153720"/>
                  </a:lnTo>
                  <a:lnTo>
                    <a:pt x="61493" y="153720"/>
                  </a:lnTo>
                  <a:lnTo>
                    <a:pt x="61493" y="184467"/>
                  </a:lnTo>
                  <a:lnTo>
                    <a:pt x="61493" y="215214"/>
                  </a:lnTo>
                  <a:lnTo>
                    <a:pt x="30746" y="215214"/>
                  </a:lnTo>
                  <a:lnTo>
                    <a:pt x="30746" y="338188"/>
                  </a:lnTo>
                  <a:lnTo>
                    <a:pt x="0" y="338188"/>
                  </a:lnTo>
                  <a:lnTo>
                    <a:pt x="0" y="399681"/>
                  </a:lnTo>
                  <a:lnTo>
                    <a:pt x="30746" y="399681"/>
                  </a:lnTo>
                  <a:lnTo>
                    <a:pt x="30746" y="461162"/>
                  </a:lnTo>
                  <a:lnTo>
                    <a:pt x="61493" y="461162"/>
                  </a:lnTo>
                  <a:lnTo>
                    <a:pt x="61493" y="430415"/>
                  </a:lnTo>
                  <a:lnTo>
                    <a:pt x="92240" y="430415"/>
                  </a:lnTo>
                  <a:lnTo>
                    <a:pt x="92240" y="399681"/>
                  </a:lnTo>
                  <a:lnTo>
                    <a:pt x="122974" y="399681"/>
                  </a:lnTo>
                  <a:lnTo>
                    <a:pt x="122974" y="430415"/>
                  </a:lnTo>
                  <a:lnTo>
                    <a:pt x="153720" y="430415"/>
                  </a:lnTo>
                  <a:lnTo>
                    <a:pt x="184467" y="430415"/>
                  </a:lnTo>
                  <a:lnTo>
                    <a:pt x="184467" y="399669"/>
                  </a:lnTo>
                  <a:lnTo>
                    <a:pt x="153720" y="399669"/>
                  </a:lnTo>
                  <a:lnTo>
                    <a:pt x="153720" y="368935"/>
                  </a:lnTo>
                  <a:lnTo>
                    <a:pt x="184467" y="368935"/>
                  </a:lnTo>
                  <a:lnTo>
                    <a:pt x="184467" y="338188"/>
                  </a:lnTo>
                  <a:lnTo>
                    <a:pt x="153720" y="338188"/>
                  </a:lnTo>
                  <a:lnTo>
                    <a:pt x="122986" y="338188"/>
                  </a:lnTo>
                  <a:lnTo>
                    <a:pt x="92240" y="338188"/>
                  </a:lnTo>
                  <a:lnTo>
                    <a:pt x="61493" y="338188"/>
                  </a:lnTo>
                  <a:lnTo>
                    <a:pt x="61493" y="368935"/>
                  </a:lnTo>
                  <a:lnTo>
                    <a:pt x="61493" y="399669"/>
                  </a:lnTo>
                  <a:lnTo>
                    <a:pt x="30746" y="399669"/>
                  </a:lnTo>
                  <a:lnTo>
                    <a:pt x="30746" y="368935"/>
                  </a:lnTo>
                  <a:lnTo>
                    <a:pt x="61493" y="368935"/>
                  </a:lnTo>
                  <a:lnTo>
                    <a:pt x="61493" y="338188"/>
                  </a:lnTo>
                  <a:lnTo>
                    <a:pt x="61493" y="307441"/>
                  </a:lnTo>
                  <a:lnTo>
                    <a:pt x="92240" y="307441"/>
                  </a:lnTo>
                  <a:lnTo>
                    <a:pt x="122974" y="307441"/>
                  </a:lnTo>
                  <a:lnTo>
                    <a:pt x="122974" y="338175"/>
                  </a:lnTo>
                  <a:lnTo>
                    <a:pt x="153720" y="338175"/>
                  </a:lnTo>
                  <a:lnTo>
                    <a:pt x="153720" y="307441"/>
                  </a:lnTo>
                  <a:lnTo>
                    <a:pt x="184467" y="307441"/>
                  </a:lnTo>
                  <a:lnTo>
                    <a:pt x="184467" y="245948"/>
                  </a:lnTo>
                  <a:close/>
                </a:path>
                <a:path w="307975" h="768984">
                  <a:moveTo>
                    <a:pt x="245960" y="737857"/>
                  </a:moveTo>
                  <a:lnTo>
                    <a:pt x="215214" y="737857"/>
                  </a:lnTo>
                  <a:lnTo>
                    <a:pt x="215214" y="768604"/>
                  </a:lnTo>
                  <a:lnTo>
                    <a:pt x="245960" y="768604"/>
                  </a:lnTo>
                  <a:lnTo>
                    <a:pt x="245960" y="737857"/>
                  </a:lnTo>
                  <a:close/>
                </a:path>
                <a:path w="307975" h="768984">
                  <a:moveTo>
                    <a:pt x="276694" y="430415"/>
                  </a:moveTo>
                  <a:lnTo>
                    <a:pt x="245960" y="430415"/>
                  </a:lnTo>
                  <a:lnTo>
                    <a:pt x="215214" y="430415"/>
                  </a:lnTo>
                  <a:lnTo>
                    <a:pt x="215214" y="461162"/>
                  </a:lnTo>
                  <a:lnTo>
                    <a:pt x="245948" y="461162"/>
                  </a:lnTo>
                  <a:lnTo>
                    <a:pt x="276694" y="461162"/>
                  </a:lnTo>
                  <a:lnTo>
                    <a:pt x="276694" y="430415"/>
                  </a:lnTo>
                  <a:close/>
                </a:path>
                <a:path w="307975" h="768984">
                  <a:moveTo>
                    <a:pt x="276694" y="245948"/>
                  </a:moveTo>
                  <a:lnTo>
                    <a:pt x="245948" y="245948"/>
                  </a:lnTo>
                  <a:lnTo>
                    <a:pt x="245948" y="276694"/>
                  </a:lnTo>
                  <a:lnTo>
                    <a:pt x="215214" y="276694"/>
                  </a:lnTo>
                  <a:lnTo>
                    <a:pt x="215214" y="338175"/>
                  </a:lnTo>
                  <a:lnTo>
                    <a:pt x="245948" y="338175"/>
                  </a:lnTo>
                  <a:lnTo>
                    <a:pt x="215214" y="338188"/>
                  </a:lnTo>
                  <a:lnTo>
                    <a:pt x="215214" y="368935"/>
                  </a:lnTo>
                  <a:lnTo>
                    <a:pt x="245960" y="368935"/>
                  </a:lnTo>
                  <a:lnTo>
                    <a:pt x="245960" y="338188"/>
                  </a:lnTo>
                  <a:lnTo>
                    <a:pt x="276694" y="338188"/>
                  </a:lnTo>
                  <a:lnTo>
                    <a:pt x="276694" y="307441"/>
                  </a:lnTo>
                  <a:lnTo>
                    <a:pt x="245960" y="307441"/>
                  </a:lnTo>
                  <a:lnTo>
                    <a:pt x="245960" y="276694"/>
                  </a:lnTo>
                  <a:lnTo>
                    <a:pt x="276694" y="276694"/>
                  </a:lnTo>
                  <a:lnTo>
                    <a:pt x="276694" y="245948"/>
                  </a:lnTo>
                  <a:close/>
                </a:path>
                <a:path w="307975" h="768984">
                  <a:moveTo>
                    <a:pt x="276694" y="61493"/>
                  </a:moveTo>
                  <a:lnTo>
                    <a:pt x="245960" y="61493"/>
                  </a:lnTo>
                  <a:lnTo>
                    <a:pt x="215214" y="61493"/>
                  </a:lnTo>
                  <a:lnTo>
                    <a:pt x="184467" y="61493"/>
                  </a:lnTo>
                  <a:lnTo>
                    <a:pt x="184467" y="153720"/>
                  </a:lnTo>
                  <a:lnTo>
                    <a:pt x="215214" y="153720"/>
                  </a:lnTo>
                  <a:lnTo>
                    <a:pt x="245948" y="153720"/>
                  </a:lnTo>
                  <a:lnTo>
                    <a:pt x="276694" y="153720"/>
                  </a:lnTo>
                  <a:lnTo>
                    <a:pt x="276694" y="61493"/>
                  </a:lnTo>
                  <a:close/>
                </a:path>
                <a:path w="307975" h="768984">
                  <a:moveTo>
                    <a:pt x="307441" y="645617"/>
                  </a:moveTo>
                  <a:lnTo>
                    <a:pt x="276694" y="645617"/>
                  </a:lnTo>
                  <a:lnTo>
                    <a:pt x="245960" y="645617"/>
                  </a:lnTo>
                  <a:lnTo>
                    <a:pt x="245960" y="614883"/>
                  </a:lnTo>
                  <a:lnTo>
                    <a:pt x="30746" y="614883"/>
                  </a:lnTo>
                  <a:lnTo>
                    <a:pt x="30746" y="553389"/>
                  </a:lnTo>
                  <a:lnTo>
                    <a:pt x="0" y="553389"/>
                  </a:lnTo>
                  <a:lnTo>
                    <a:pt x="0" y="614883"/>
                  </a:lnTo>
                  <a:lnTo>
                    <a:pt x="0" y="676376"/>
                  </a:lnTo>
                  <a:lnTo>
                    <a:pt x="30746" y="676376"/>
                  </a:lnTo>
                  <a:lnTo>
                    <a:pt x="30746" y="707110"/>
                  </a:lnTo>
                  <a:lnTo>
                    <a:pt x="61493" y="707110"/>
                  </a:lnTo>
                  <a:lnTo>
                    <a:pt x="61493" y="676363"/>
                  </a:lnTo>
                  <a:lnTo>
                    <a:pt x="30746" y="676363"/>
                  </a:lnTo>
                  <a:lnTo>
                    <a:pt x="30746" y="645629"/>
                  </a:lnTo>
                  <a:lnTo>
                    <a:pt x="61493" y="645629"/>
                  </a:lnTo>
                  <a:lnTo>
                    <a:pt x="92240" y="645629"/>
                  </a:lnTo>
                  <a:lnTo>
                    <a:pt x="92240" y="676376"/>
                  </a:lnTo>
                  <a:lnTo>
                    <a:pt x="122986" y="676376"/>
                  </a:lnTo>
                  <a:lnTo>
                    <a:pt x="122986" y="645629"/>
                  </a:lnTo>
                  <a:lnTo>
                    <a:pt x="153720" y="645629"/>
                  </a:lnTo>
                  <a:lnTo>
                    <a:pt x="153720" y="676376"/>
                  </a:lnTo>
                  <a:lnTo>
                    <a:pt x="184467" y="676376"/>
                  </a:lnTo>
                  <a:lnTo>
                    <a:pt x="184467" y="707110"/>
                  </a:lnTo>
                  <a:lnTo>
                    <a:pt x="153720" y="707110"/>
                  </a:lnTo>
                  <a:lnTo>
                    <a:pt x="153720" y="737857"/>
                  </a:lnTo>
                  <a:lnTo>
                    <a:pt x="184467" y="737857"/>
                  </a:lnTo>
                  <a:lnTo>
                    <a:pt x="215214" y="737857"/>
                  </a:lnTo>
                  <a:lnTo>
                    <a:pt x="215214" y="707110"/>
                  </a:lnTo>
                  <a:lnTo>
                    <a:pt x="215214" y="676376"/>
                  </a:lnTo>
                  <a:lnTo>
                    <a:pt x="245960" y="676376"/>
                  </a:lnTo>
                  <a:lnTo>
                    <a:pt x="276694" y="676363"/>
                  </a:lnTo>
                  <a:lnTo>
                    <a:pt x="276694" y="707110"/>
                  </a:lnTo>
                  <a:lnTo>
                    <a:pt x="307441" y="707110"/>
                  </a:lnTo>
                  <a:lnTo>
                    <a:pt x="307441" y="645617"/>
                  </a:lnTo>
                  <a:close/>
                </a:path>
                <a:path w="307975" h="768984">
                  <a:moveTo>
                    <a:pt x="307441" y="491909"/>
                  </a:moveTo>
                  <a:lnTo>
                    <a:pt x="276694" y="491909"/>
                  </a:lnTo>
                  <a:lnTo>
                    <a:pt x="276694" y="522643"/>
                  </a:lnTo>
                  <a:lnTo>
                    <a:pt x="245948" y="522643"/>
                  </a:lnTo>
                  <a:lnTo>
                    <a:pt x="245948" y="553389"/>
                  </a:lnTo>
                  <a:lnTo>
                    <a:pt x="215214" y="553389"/>
                  </a:lnTo>
                  <a:lnTo>
                    <a:pt x="215214" y="522655"/>
                  </a:lnTo>
                  <a:lnTo>
                    <a:pt x="215214" y="491909"/>
                  </a:lnTo>
                  <a:lnTo>
                    <a:pt x="184467" y="491909"/>
                  </a:lnTo>
                  <a:lnTo>
                    <a:pt x="184467" y="461162"/>
                  </a:lnTo>
                  <a:lnTo>
                    <a:pt x="153720" y="461162"/>
                  </a:lnTo>
                  <a:lnTo>
                    <a:pt x="122974" y="461162"/>
                  </a:lnTo>
                  <a:lnTo>
                    <a:pt x="122974" y="491909"/>
                  </a:lnTo>
                  <a:lnTo>
                    <a:pt x="92240" y="491909"/>
                  </a:lnTo>
                  <a:lnTo>
                    <a:pt x="92240" y="461162"/>
                  </a:lnTo>
                  <a:lnTo>
                    <a:pt x="61493" y="461162"/>
                  </a:lnTo>
                  <a:lnTo>
                    <a:pt x="61493" y="522643"/>
                  </a:lnTo>
                  <a:lnTo>
                    <a:pt x="61493" y="614870"/>
                  </a:lnTo>
                  <a:lnTo>
                    <a:pt x="92240" y="614870"/>
                  </a:lnTo>
                  <a:lnTo>
                    <a:pt x="92240" y="522655"/>
                  </a:lnTo>
                  <a:lnTo>
                    <a:pt x="122974" y="522655"/>
                  </a:lnTo>
                  <a:lnTo>
                    <a:pt x="153720" y="522655"/>
                  </a:lnTo>
                  <a:lnTo>
                    <a:pt x="184467" y="522655"/>
                  </a:lnTo>
                  <a:lnTo>
                    <a:pt x="184467" y="614870"/>
                  </a:lnTo>
                  <a:lnTo>
                    <a:pt x="215214" y="614870"/>
                  </a:lnTo>
                  <a:lnTo>
                    <a:pt x="215214" y="584136"/>
                  </a:lnTo>
                  <a:lnTo>
                    <a:pt x="245960" y="584136"/>
                  </a:lnTo>
                  <a:lnTo>
                    <a:pt x="245960" y="553389"/>
                  </a:lnTo>
                  <a:lnTo>
                    <a:pt x="276694" y="553389"/>
                  </a:lnTo>
                  <a:lnTo>
                    <a:pt x="276694" y="522655"/>
                  </a:lnTo>
                  <a:lnTo>
                    <a:pt x="307441" y="522655"/>
                  </a:lnTo>
                  <a:lnTo>
                    <a:pt x="307441" y="491909"/>
                  </a:lnTo>
                  <a:close/>
                </a:path>
                <a:path w="307975" h="768984">
                  <a:moveTo>
                    <a:pt x="307441" y="399669"/>
                  </a:moveTo>
                  <a:lnTo>
                    <a:pt x="276694" y="399669"/>
                  </a:lnTo>
                  <a:lnTo>
                    <a:pt x="276694" y="430415"/>
                  </a:lnTo>
                  <a:lnTo>
                    <a:pt x="307441" y="430415"/>
                  </a:lnTo>
                  <a:lnTo>
                    <a:pt x="307441" y="399669"/>
                  </a:lnTo>
                  <a:close/>
                </a:path>
                <a:path w="307975" h="768984">
                  <a:moveTo>
                    <a:pt x="307441" y="276694"/>
                  </a:moveTo>
                  <a:lnTo>
                    <a:pt x="276694" y="276694"/>
                  </a:lnTo>
                  <a:lnTo>
                    <a:pt x="276694" y="307441"/>
                  </a:lnTo>
                  <a:lnTo>
                    <a:pt x="307441" y="307441"/>
                  </a:lnTo>
                  <a:lnTo>
                    <a:pt x="307441" y="276694"/>
                  </a:lnTo>
                  <a:close/>
                </a:path>
                <a:path w="307975" h="768984">
                  <a:moveTo>
                    <a:pt x="307441" y="0"/>
                  </a:moveTo>
                  <a:lnTo>
                    <a:pt x="307441" y="0"/>
                  </a:lnTo>
                  <a:lnTo>
                    <a:pt x="122974" y="0"/>
                  </a:lnTo>
                  <a:lnTo>
                    <a:pt x="122974" y="184467"/>
                  </a:lnTo>
                  <a:lnTo>
                    <a:pt x="122974" y="215214"/>
                  </a:lnTo>
                  <a:lnTo>
                    <a:pt x="153720" y="215214"/>
                  </a:lnTo>
                  <a:lnTo>
                    <a:pt x="184467" y="215214"/>
                  </a:lnTo>
                  <a:lnTo>
                    <a:pt x="307441" y="215214"/>
                  </a:lnTo>
                  <a:lnTo>
                    <a:pt x="307441" y="184467"/>
                  </a:lnTo>
                  <a:lnTo>
                    <a:pt x="153720" y="184467"/>
                  </a:lnTo>
                  <a:lnTo>
                    <a:pt x="153720" y="30746"/>
                  </a:lnTo>
                  <a:lnTo>
                    <a:pt x="307441" y="30746"/>
                  </a:lnTo>
                  <a:lnTo>
                    <a:pt x="307441" y="0"/>
                  </a:lnTo>
                  <a:close/>
                </a:path>
              </a:pathLst>
            </a:custGeom>
            <a:solidFill>
              <a:srgbClr val="231F20"/>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50" name="object 50"/>
            <p:cNvSpPr/>
            <p:nvPr/>
          </p:nvSpPr>
          <p:spPr>
            <a:xfrm>
              <a:off x="10451351" y="6624726"/>
              <a:ext cx="61594" cy="768985"/>
            </a:xfrm>
            <a:custGeom>
              <a:avLst/>
              <a:gdLst/>
              <a:ahLst/>
              <a:cxnLst/>
              <a:rect l="l" t="t" r="r" b="b"/>
              <a:pathLst>
                <a:path w="61595" h="768984">
                  <a:moveTo>
                    <a:pt x="61493" y="737857"/>
                  </a:moveTo>
                  <a:lnTo>
                    <a:pt x="30746" y="737857"/>
                  </a:lnTo>
                  <a:lnTo>
                    <a:pt x="30746" y="768604"/>
                  </a:lnTo>
                  <a:lnTo>
                    <a:pt x="61493" y="768604"/>
                  </a:lnTo>
                  <a:lnTo>
                    <a:pt x="61493" y="737857"/>
                  </a:lnTo>
                  <a:close/>
                </a:path>
                <a:path w="61595" h="768984">
                  <a:moveTo>
                    <a:pt x="61493" y="614883"/>
                  </a:moveTo>
                  <a:lnTo>
                    <a:pt x="30746" y="614883"/>
                  </a:lnTo>
                  <a:lnTo>
                    <a:pt x="30746" y="645617"/>
                  </a:lnTo>
                  <a:lnTo>
                    <a:pt x="0" y="645617"/>
                  </a:lnTo>
                  <a:lnTo>
                    <a:pt x="0" y="707110"/>
                  </a:lnTo>
                  <a:lnTo>
                    <a:pt x="30746" y="707110"/>
                  </a:lnTo>
                  <a:lnTo>
                    <a:pt x="61493" y="707110"/>
                  </a:lnTo>
                  <a:lnTo>
                    <a:pt x="61493" y="676363"/>
                  </a:lnTo>
                  <a:lnTo>
                    <a:pt x="30746" y="676363"/>
                  </a:lnTo>
                  <a:lnTo>
                    <a:pt x="30746" y="645629"/>
                  </a:lnTo>
                  <a:lnTo>
                    <a:pt x="61493" y="645629"/>
                  </a:lnTo>
                  <a:lnTo>
                    <a:pt x="61493" y="614883"/>
                  </a:lnTo>
                  <a:close/>
                </a:path>
                <a:path w="61595" h="768984">
                  <a:moveTo>
                    <a:pt x="61493" y="522643"/>
                  </a:moveTo>
                  <a:lnTo>
                    <a:pt x="30746" y="522643"/>
                  </a:lnTo>
                  <a:lnTo>
                    <a:pt x="30746" y="584136"/>
                  </a:lnTo>
                  <a:lnTo>
                    <a:pt x="61493" y="584136"/>
                  </a:lnTo>
                  <a:lnTo>
                    <a:pt x="61493" y="522643"/>
                  </a:lnTo>
                  <a:close/>
                </a:path>
                <a:path w="61595" h="768984">
                  <a:moveTo>
                    <a:pt x="61493" y="368935"/>
                  </a:moveTo>
                  <a:lnTo>
                    <a:pt x="30746" y="368935"/>
                  </a:lnTo>
                  <a:lnTo>
                    <a:pt x="30746" y="461162"/>
                  </a:lnTo>
                  <a:lnTo>
                    <a:pt x="61493" y="461162"/>
                  </a:lnTo>
                  <a:lnTo>
                    <a:pt x="61493" y="368935"/>
                  </a:lnTo>
                  <a:close/>
                </a:path>
                <a:path w="61595" h="768984">
                  <a:moveTo>
                    <a:pt x="61493" y="245948"/>
                  </a:moveTo>
                  <a:lnTo>
                    <a:pt x="30746" y="245948"/>
                  </a:lnTo>
                  <a:lnTo>
                    <a:pt x="30746" y="338175"/>
                  </a:lnTo>
                  <a:lnTo>
                    <a:pt x="61493" y="338175"/>
                  </a:lnTo>
                  <a:lnTo>
                    <a:pt x="61493" y="245948"/>
                  </a:lnTo>
                  <a:close/>
                </a:path>
                <a:path w="61595" h="768984">
                  <a:moveTo>
                    <a:pt x="61493" y="0"/>
                  </a:moveTo>
                  <a:lnTo>
                    <a:pt x="30746" y="0"/>
                  </a:lnTo>
                  <a:lnTo>
                    <a:pt x="30746" y="184467"/>
                  </a:lnTo>
                  <a:lnTo>
                    <a:pt x="30746" y="215214"/>
                  </a:lnTo>
                  <a:lnTo>
                    <a:pt x="61493" y="215214"/>
                  </a:lnTo>
                  <a:lnTo>
                    <a:pt x="61493" y="184467"/>
                  </a:lnTo>
                  <a:lnTo>
                    <a:pt x="61493" y="0"/>
                  </a:lnTo>
                  <a:close/>
                </a:path>
              </a:pathLst>
            </a:custGeom>
            <a:solidFill>
              <a:srgbClr val="231F20"/>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sp>
          <p:nvSpPr>
            <p:cNvPr id="51" name="object 51"/>
            <p:cNvSpPr/>
            <p:nvPr/>
          </p:nvSpPr>
          <p:spPr>
            <a:xfrm>
              <a:off x="8749409" y="7209978"/>
              <a:ext cx="811530" cy="90170"/>
            </a:xfrm>
            <a:custGeom>
              <a:avLst/>
              <a:gdLst/>
              <a:ahLst/>
              <a:cxnLst/>
              <a:rect l="l" t="t" r="r" b="b"/>
              <a:pathLst>
                <a:path w="811529" h="90170">
                  <a:moveTo>
                    <a:pt x="9880" y="26123"/>
                  </a:moveTo>
                  <a:lnTo>
                    <a:pt x="0" y="26123"/>
                  </a:lnTo>
                  <a:lnTo>
                    <a:pt x="16979" y="88353"/>
                  </a:lnTo>
                  <a:lnTo>
                    <a:pt x="27876" y="88353"/>
                  </a:lnTo>
                  <a:lnTo>
                    <a:pt x="31102" y="78358"/>
                  </a:lnTo>
                  <a:lnTo>
                    <a:pt x="22656" y="78358"/>
                  </a:lnTo>
                  <a:lnTo>
                    <a:pt x="22498" y="76885"/>
                  </a:lnTo>
                  <a:lnTo>
                    <a:pt x="22424" y="76199"/>
                  </a:lnTo>
                  <a:lnTo>
                    <a:pt x="22352" y="75526"/>
                  </a:lnTo>
                  <a:lnTo>
                    <a:pt x="21145" y="70015"/>
                  </a:lnTo>
                  <a:lnTo>
                    <a:pt x="9880" y="26123"/>
                  </a:lnTo>
                  <a:close/>
                </a:path>
                <a:path w="811529" h="90170">
                  <a:moveTo>
                    <a:pt x="52446" y="36626"/>
                  </a:moveTo>
                  <a:lnTo>
                    <a:pt x="44056" y="36626"/>
                  </a:lnTo>
                  <a:lnTo>
                    <a:pt x="46024" y="44538"/>
                  </a:lnTo>
                  <a:lnTo>
                    <a:pt x="47371" y="49606"/>
                  </a:lnTo>
                  <a:lnTo>
                    <a:pt x="48130" y="51955"/>
                  </a:lnTo>
                  <a:lnTo>
                    <a:pt x="59499" y="88353"/>
                  </a:lnTo>
                  <a:lnTo>
                    <a:pt x="70688" y="88353"/>
                  </a:lnTo>
                  <a:lnTo>
                    <a:pt x="73452" y="78358"/>
                  </a:lnTo>
                  <a:lnTo>
                    <a:pt x="64637" y="78358"/>
                  </a:lnTo>
                  <a:lnTo>
                    <a:pt x="63855" y="73812"/>
                  </a:lnTo>
                  <a:lnTo>
                    <a:pt x="62420" y="68351"/>
                  </a:lnTo>
                  <a:lnTo>
                    <a:pt x="60299" y="61836"/>
                  </a:lnTo>
                  <a:lnTo>
                    <a:pt x="52446" y="36626"/>
                  </a:lnTo>
                  <a:close/>
                </a:path>
                <a:path w="811529" h="90170">
                  <a:moveTo>
                    <a:pt x="49174" y="26123"/>
                  </a:moveTo>
                  <a:lnTo>
                    <a:pt x="38950" y="26123"/>
                  </a:lnTo>
                  <a:lnTo>
                    <a:pt x="27533" y="61836"/>
                  </a:lnTo>
                  <a:lnTo>
                    <a:pt x="26860" y="63842"/>
                  </a:lnTo>
                  <a:lnTo>
                    <a:pt x="26047" y="66560"/>
                  </a:lnTo>
                  <a:lnTo>
                    <a:pt x="24193" y="73405"/>
                  </a:lnTo>
                  <a:lnTo>
                    <a:pt x="23520" y="76199"/>
                  </a:lnTo>
                  <a:lnTo>
                    <a:pt x="23101" y="78358"/>
                  </a:lnTo>
                  <a:lnTo>
                    <a:pt x="31102" y="78358"/>
                  </a:lnTo>
                  <a:lnTo>
                    <a:pt x="39624" y="51955"/>
                  </a:lnTo>
                  <a:lnTo>
                    <a:pt x="40767" y="48361"/>
                  </a:lnTo>
                  <a:lnTo>
                    <a:pt x="42087" y="43256"/>
                  </a:lnTo>
                  <a:lnTo>
                    <a:pt x="43599" y="36626"/>
                  </a:lnTo>
                  <a:lnTo>
                    <a:pt x="52446" y="36626"/>
                  </a:lnTo>
                  <a:lnTo>
                    <a:pt x="49174" y="26123"/>
                  </a:lnTo>
                  <a:close/>
                </a:path>
                <a:path w="811529" h="90170">
                  <a:moveTo>
                    <a:pt x="87896" y="26123"/>
                  </a:moveTo>
                  <a:lnTo>
                    <a:pt x="78130" y="26123"/>
                  </a:lnTo>
                  <a:lnTo>
                    <a:pt x="69745" y="58359"/>
                  </a:lnTo>
                  <a:lnTo>
                    <a:pt x="67404" y="67482"/>
                  </a:lnTo>
                  <a:lnTo>
                    <a:pt x="65620" y="74777"/>
                  </a:lnTo>
                  <a:lnTo>
                    <a:pt x="65214" y="76885"/>
                  </a:lnTo>
                  <a:lnTo>
                    <a:pt x="65049" y="78358"/>
                  </a:lnTo>
                  <a:lnTo>
                    <a:pt x="73452" y="78358"/>
                  </a:lnTo>
                  <a:lnTo>
                    <a:pt x="87896" y="26123"/>
                  </a:lnTo>
                  <a:close/>
                </a:path>
                <a:path w="811529" h="90170">
                  <a:moveTo>
                    <a:pt x="105613" y="26123"/>
                  </a:moveTo>
                  <a:lnTo>
                    <a:pt x="95732" y="26123"/>
                  </a:lnTo>
                  <a:lnTo>
                    <a:pt x="112712" y="88353"/>
                  </a:lnTo>
                  <a:lnTo>
                    <a:pt x="123621" y="88353"/>
                  </a:lnTo>
                  <a:lnTo>
                    <a:pt x="126847" y="78358"/>
                  </a:lnTo>
                  <a:lnTo>
                    <a:pt x="118389" y="78358"/>
                  </a:lnTo>
                  <a:lnTo>
                    <a:pt x="118230" y="76885"/>
                  </a:lnTo>
                  <a:lnTo>
                    <a:pt x="118157" y="76199"/>
                  </a:lnTo>
                  <a:lnTo>
                    <a:pt x="118084" y="75526"/>
                  </a:lnTo>
                  <a:lnTo>
                    <a:pt x="116890" y="70015"/>
                  </a:lnTo>
                  <a:lnTo>
                    <a:pt x="105613" y="26123"/>
                  </a:lnTo>
                  <a:close/>
                </a:path>
                <a:path w="811529" h="90170">
                  <a:moveTo>
                    <a:pt x="148178" y="36626"/>
                  </a:moveTo>
                  <a:lnTo>
                    <a:pt x="139801" y="36626"/>
                  </a:lnTo>
                  <a:lnTo>
                    <a:pt x="141770" y="44538"/>
                  </a:lnTo>
                  <a:lnTo>
                    <a:pt x="143116" y="49606"/>
                  </a:lnTo>
                  <a:lnTo>
                    <a:pt x="155244" y="88353"/>
                  </a:lnTo>
                  <a:lnTo>
                    <a:pt x="166433" y="88353"/>
                  </a:lnTo>
                  <a:lnTo>
                    <a:pt x="169195" y="78358"/>
                  </a:lnTo>
                  <a:lnTo>
                    <a:pt x="160369" y="78358"/>
                  </a:lnTo>
                  <a:lnTo>
                    <a:pt x="159600" y="73812"/>
                  </a:lnTo>
                  <a:lnTo>
                    <a:pt x="158153" y="68351"/>
                  </a:lnTo>
                  <a:lnTo>
                    <a:pt x="156032" y="61836"/>
                  </a:lnTo>
                  <a:lnTo>
                    <a:pt x="148178" y="36626"/>
                  </a:lnTo>
                  <a:close/>
                </a:path>
                <a:path w="811529" h="90170">
                  <a:moveTo>
                    <a:pt x="144907" y="26123"/>
                  </a:moveTo>
                  <a:lnTo>
                    <a:pt x="134683" y="26123"/>
                  </a:lnTo>
                  <a:lnTo>
                    <a:pt x="123278" y="61836"/>
                  </a:lnTo>
                  <a:lnTo>
                    <a:pt x="122593" y="63842"/>
                  </a:lnTo>
                  <a:lnTo>
                    <a:pt x="121793" y="66560"/>
                  </a:lnTo>
                  <a:lnTo>
                    <a:pt x="119938" y="73405"/>
                  </a:lnTo>
                  <a:lnTo>
                    <a:pt x="119265" y="76199"/>
                  </a:lnTo>
                  <a:lnTo>
                    <a:pt x="118846" y="78358"/>
                  </a:lnTo>
                  <a:lnTo>
                    <a:pt x="126847" y="78358"/>
                  </a:lnTo>
                  <a:lnTo>
                    <a:pt x="135369" y="51955"/>
                  </a:lnTo>
                  <a:lnTo>
                    <a:pt x="136499" y="48361"/>
                  </a:lnTo>
                  <a:lnTo>
                    <a:pt x="137833" y="43256"/>
                  </a:lnTo>
                  <a:lnTo>
                    <a:pt x="139344" y="36626"/>
                  </a:lnTo>
                  <a:lnTo>
                    <a:pt x="148178" y="36626"/>
                  </a:lnTo>
                  <a:lnTo>
                    <a:pt x="144907" y="26123"/>
                  </a:lnTo>
                  <a:close/>
                </a:path>
                <a:path w="811529" h="90170">
                  <a:moveTo>
                    <a:pt x="183629" y="26123"/>
                  </a:moveTo>
                  <a:lnTo>
                    <a:pt x="173863" y="26123"/>
                  </a:lnTo>
                  <a:lnTo>
                    <a:pt x="165482" y="58359"/>
                  </a:lnTo>
                  <a:lnTo>
                    <a:pt x="160794" y="78358"/>
                  </a:lnTo>
                  <a:lnTo>
                    <a:pt x="169195" y="78358"/>
                  </a:lnTo>
                  <a:lnTo>
                    <a:pt x="183629" y="26123"/>
                  </a:lnTo>
                  <a:close/>
                </a:path>
                <a:path w="811529" h="90170">
                  <a:moveTo>
                    <a:pt x="201358" y="26123"/>
                  </a:moveTo>
                  <a:lnTo>
                    <a:pt x="191477" y="26123"/>
                  </a:lnTo>
                  <a:lnTo>
                    <a:pt x="208457" y="88353"/>
                  </a:lnTo>
                  <a:lnTo>
                    <a:pt x="219354" y="88353"/>
                  </a:lnTo>
                  <a:lnTo>
                    <a:pt x="222583" y="78358"/>
                  </a:lnTo>
                  <a:lnTo>
                    <a:pt x="214134" y="78358"/>
                  </a:lnTo>
                  <a:lnTo>
                    <a:pt x="213976" y="76885"/>
                  </a:lnTo>
                  <a:lnTo>
                    <a:pt x="213902" y="76199"/>
                  </a:lnTo>
                  <a:lnTo>
                    <a:pt x="213829" y="75526"/>
                  </a:lnTo>
                  <a:lnTo>
                    <a:pt x="212623" y="70015"/>
                  </a:lnTo>
                  <a:lnTo>
                    <a:pt x="201358" y="26123"/>
                  </a:lnTo>
                  <a:close/>
                </a:path>
                <a:path w="811529" h="90170">
                  <a:moveTo>
                    <a:pt x="243924" y="36626"/>
                  </a:moveTo>
                  <a:lnTo>
                    <a:pt x="235534" y="36626"/>
                  </a:lnTo>
                  <a:lnTo>
                    <a:pt x="237502" y="44538"/>
                  </a:lnTo>
                  <a:lnTo>
                    <a:pt x="238848" y="49606"/>
                  </a:lnTo>
                  <a:lnTo>
                    <a:pt x="239608" y="51955"/>
                  </a:lnTo>
                  <a:lnTo>
                    <a:pt x="250977" y="88353"/>
                  </a:lnTo>
                  <a:lnTo>
                    <a:pt x="262166" y="88353"/>
                  </a:lnTo>
                  <a:lnTo>
                    <a:pt x="264929" y="78358"/>
                  </a:lnTo>
                  <a:lnTo>
                    <a:pt x="256115" y="78358"/>
                  </a:lnTo>
                  <a:lnTo>
                    <a:pt x="255333" y="73812"/>
                  </a:lnTo>
                  <a:lnTo>
                    <a:pt x="253898" y="68351"/>
                  </a:lnTo>
                  <a:lnTo>
                    <a:pt x="251777" y="61836"/>
                  </a:lnTo>
                  <a:lnTo>
                    <a:pt x="243924" y="36626"/>
                  </a:lnTo>
                  <a:close/>
                </a:path>
                <a:path w="811529" h="90170">
                  <a:moveTo>
                    <a:pt x="240652" y="26123"/>
                  </a:moveTo>
                  <a:lnTo>
                    <a:pt x="230428" y="26123"/>
                  </a:lnTo>
                  <a:lnTo>
                    <a:pt x="219011" y="61836"/>
                  </a:lnTo>
                  <a:lnTo>
                    <a:pt x="218338" y="63842"/>
                  </a:lnTo>
                  <a:lnTo>
                    <a:pt x="217525" y="66560"/>
                  </a:lnTo>
                  <a:lnTo>
                    <a:pt x="215671" y="73405"/>
                  </a:lnTo>
                  <a:lnTo>
                    <a:pt x="214998" y="76199"/>
                  </a:lnTo>
                  <a:lnTo>
                    <a:pt x="214591" y="78358"/>
                  </a:lnTo>
                  <a:lnTo>
                    <a:pt x="222583" y="78358"/>
                  </a:lnTo>
                  <a:lnTo>
                    <a:pt x="231114" y="51955"/>
                  </a:lnTo>
                  <a:lnTo>
                    <a:pt x="232244" y="48361"/>
                  </a:lnTo>
                  <a:lnTo>
                    <a:pt x="233565" y="43256"/>
                  </a:lnTo>
                  <a:lnTo>
                    <a:pt x="235089" y="36626"/>
                  </a:lnTo>
                  <a:lnTo>
                    <a:pt x="243924" y="36626"/>
                  </a:lnTo>
                  <a:lnTo>
                    <a:pt x="240652" y="26123"/>
                  </a:lnTo>
                  <a:close/>
                </a:path>
                <a:path w="811529" h="90170">
                  <a:moveTo>
                    <a:pt x="279374" y="26123"/>
                  </a:moveTo>
                  <a:lnTo>
                    <a:pt x="269608" y="26123"/>
                  </a:lnTo>
                  <a:lnTo>
                    <a:pt x="261227" y="58359"/>
                  </a:lnTo>
                  <a:lnTo>
                    <a:pt x="256540" y="78358"/>
                  </a:lnTo>
                  <a:lnTo>
                    <a:pt x="264929" y="78358"/>
                  </a:lnTo>
                  <a:lnTo>
                    <a:pt x="279374" y="26123"/>
                  </a:lnTo>
                  <a:close/>
                </a:path>
                <a:path w="811529" h="90170">
                  <a:moveTo>
                    <a:pt x="294652" y="74612"/>
                  </a:moveTo>
                  <a:lnTo>
                    <a:pt x="290309" y="74612"/>
                  </a:lnTo>
                  <a:lnTo>
                    <a:pt x="288645" y="75260"/>
                  </a:lnTo>
                  <a:lnTo>
                    <a:pt x="286346" y="77876"/>
                  </a:lnTo>
                  <a:lnTo>
                    <a:pt x="285762" y="79794"/>
                  </a:lnTo>
                  <a:lnTo>
                    <a:pt x="285762" y="85064"/>
                  </a:lnTo>
                  <a:lnTo>
                    <a:pt x="286290" y="86690"/>
                  </a:lnTo>
                  <a:lnTo>
                    <a:pt x="286397" y="87020"/>
                  </a:lnTo>
                  <a:lnTo>
                    <a:pt x="288937" y="89407"/>
                  </a:lnTo>
                  <a:lnTo>
                    <a:pt x="290537" y="90004"/>
                  </a:lnTo>
                  <a:lnTo>
                    <a:pt x="294627" y="90004"/>
                  </a:lnTo>
                  <a:lnTo>
                    <a:pt x="299453" y="79794"/>
                  </a:lnTo>
                  <a:lnTo>
                    <a:pt x="298831" y="77876"/>
                  </a:lnTo>
                  <a:lnTo>
                    <a:pt x="296367" y="75260"/>
                  </a:lnTo>
                  <a:lnTo>
                    <a:pt x="294652" y="74612"/>
                  </a:lnTo>
                  <a:close/>
                </a:path>
                <a:path w="811529" h="90170">
                  <a:moveTo>
                    <a:pt x="326402" y="33451"/>
                  </a:moveTo>
                  <a:lnTo>
                    <a:pt x="316979" y="33451"/>
                  </a:lnTo>
                  <a:lnTo>
                    <a:pt x="316979" y="70472"/>
                  </a:lnTo>
                  <a:lnTo>
                    <a:pt x="318107" y="78790"/>
                  </a:lnTo>
                  <a:lnTo>
                    <a:pt x="321492" y="84731"/>
                  </a:lnTo>
                  <a:lnTo>
                    <a:pt x="327132" y="88295"/>
                  </a:lnTo>
                  <a:lnTo>
                    <a:pt x="335026" y="89484"/>
                  </a:lnTo>
                  <a:lnTo>
                    <a:pt x="336626" y="89484"/>
                  </a:lnTo>
                  <a:lnTo>
                    <a:pt x="338404" y="89331"/>
                  </a:lnTo>
                  <a:lnTo>
                    <a:pt x="342379" y="88684"/>
                  </a:lnTo>
                  <a:lnTo>
                    <a:pt x="343822" y="88295"/>
                  </a:lnTo>
                  <a:lnTo>
                    <a:pt x="344906" y="87782"/>
                  </a:lnTo>
                  <a:lnTo>
                    <a:pt x="344906" y="81711"/>
                  </a:lnTo>
                  <a:lnTo>
                    <a:pt x="333286" y="81711"/>
                  </a:lnTo>
                  <a:lnTo>
                    <a:pt x="330847" y="80708"/>
                  </a:lnTo>
                  <a:lnTo>
                    <a:pt x="327291" y="76695"/>
                  </a:lnTo>
                  <a:lnTo>
                    <a:pt x="326402" y="73812"/>
                  </a:lnTo>
                  <a:lnTo>
                    <a:pt x="326402" y="33451"/>
                  </a:lnTo>
                  <a:close/>
                </a:path>
                <a:path w="811529" h="90170">
                  <a:moveTo>
                    <a:pt x="344906" y="80568"/>
                  </a:moveTo>
                  <a:lnTo>
                    <a:pt x="344004" y="80835"/>
                  </a:lnTo>
                  <a:lnTo>
                    <a:pt x="342773" y="81102"/>
                  </a:lnTo>
                  <a:lnTo>
                    <a:pt x="339661" y="81584"/>
                  </a:lnTo>
                  <a:lnTo>
                    <a:pt x="338061" y="81711"/>
                  </a:lnTo>
                  <a:lnTo>
                    <a:pt x="344906" y="81711"/>
                  </a:lnTo>
                  <a:lnTo>
                    <a:pt x="344906" y="80568"/>
                  </a:lnTo>
                  <a:close/>
                </a:path>
                <a:path w="811529" h="90170">
                  <a:moveTo>
                    <a:pt x="326402" y="11696"/>
                  </a:moveTo>
                  <a:lnTo>
                    <a:pt x="320954" y="11696"/>
                  </a:lnTo>
                  <a:lnTo>
                    <a:pt x="316979" y="24993"/>
                  </a:lnTo>
                  <a:lnTo>
                    <a:pt x="308063" y="28905"/>
                  </a:lnTo>
                  <a:lnTo>
                    <a:pt x="308063" y="33451"/>
                  </a:lnTo>
                  <a:lnTo>
                    <a:pt x="344449" y="33451"/>
                  </a:lnTo>
                  <a:lnTo>
                    <a:pt x="344449" y="26123"/>
                  </a:lnTo>
                  <a:lnTo>
                    <a:pt x="326402" y="26123"/>
                  </a:lnTo>
                  <a:lnTo>
                    <a:pt x="326402" y="11696"/>
                  </a:lnTo>
                  <a:close/>
                </a:path>
                <a:path w="811529" h="90170">
                  <a:moveTo>
                    <a:pt x="367169" y="0"/>
                  </a:moveTo>
                  <a:lnTo>
                    <a:pt x="357733" y="0"/>
                  </a:lnTo>
                  <a:lnTo>
                    <a:pt x="357733" y="88353"/>
                  </a:lnTo>
                  <a:lnTo>
                    <a:pt x="367169" y="88353"/>
                  </a:lnTo>
                  <a:lnTo>
                    <a:pt x="367169" y="47713"/>
                  </a:lnTo>
                  <a:lnTo>
                    <a:pt x="368668" y="41884"/>
                  </a:lnTo>
                  <a:lnTo>
                    <a:pt x="374688" y="34772"/>
                  </a:lnTo>
                  <a:lnTo>
                    <a:pt x="366710" y="34772"/>
                  </a:lnTo>
                  <a:lnTo>
                    <a:pt x="366966" y="32994"/>
                  </a:lnTo>
                  <a:lnTo>
                    <a:pt x="367067" y="31762"/>
                  </a:lnTo>
                  <a:lnTo>
                    <a:pt x="367169" y="0"/>
                  </a:lnTo>
                  <a:close/>
                </a:path>
                <a:path w="811529" h="90170">
                  <a:moveTo>
                    <a:pt x="406644" y="32994"/>
                  </a:moveTo>
                  <a:lnTo>
                    <a:pt x="390931" y="32994"/>
                  </a:lnTo>
                  <a:lnTo>
                    <a:pt x="394550" y="34239"/>
                  </a:lnTo>
                  <a:lnTo>
                    <a:pt x="399173" y="39242"/>
                  </a:lnTo>
                  <a:lnTo>
                    <a:pt x="400329" y="43027"/>
                  </a:lnTo>
                  <a:lnTo>
                    <a:pt x="400329" y="88353"/>
                  </a:lnTo>
                  <a:lnTo>
                    <a:pt x="409752" y="88353"/>
                  </a:lnTo>
                  <a:lnTo>
                    <a:pt x="409752" y="39877"/>
                  </a:lnTo>
                  <a:lnTo>
                    <a:pt x="407881" y="34239"/>
                  </a:lnTo>
                  <a:lnTo>
                    <a:pt x="406644" y="32994"/>
                  </a:lnTo>
                  <a:close/>
                </a:path>
                <a:path w="811529" h="90170">
                  <a:moveTo>
                    <a:pt x="394538" y="25107"/>
                  </a:moveTo>
                  <a:lnTo>
                    <a:pt x="382536" y="25107"/>
                  </a:lnTo>
                  <a:lnTo>
                    <a:pt x="378625" y="25958"/>
                  </a:lnTo>
                  <a:lnTo>
                    <a:pt x="371767" y="29413"/>
                  </a:lnTo>
                  <a:lnTo>
                    <a:pt x="369138" y="31762"/>
                  </a:lnTo>
                  <a:lnTo>
                    <a:pt x="367276" y="34772"/>
                  </a:lnTo>
                  <a:lnTo>
                    <a:pt x="374688" y="34772"/>
                  </a:lnTo>
                  <a:lnTo>
                    <a:pt x="379463" y="32994"/>
                  </a:lnTo>
                  <a:lnTo>
                    <a:pt x="406644" y="32994"/>
                  </a:lnTo>
                  <a:lnTo>
                    <a:pt x="400240" y="26911"/>
                  </a:lnTo>
                  <a:lnTo>
                    <a:pt x="394538" y="25107"/>
                  </a:lnTo>
                  <a:close/>
                </a:path>
                <a:path w="811529" h="90170">
                  <a:moveTo>
                    <a:pt x="453580" y="52870"/>
                  </a:moveTo>
                  <a:lnTo>
                    <a:pt x="425704" y="52870"/>
                  </a:lnTo>
                  <a:lnTo>
                    <a:pt x="425704" y="61506"/>
                  </a:lnTo>
                  <a:lnTo>
                    <a:pt x="453580" y="61506"/>
                  </a:lnTo>
                  <a:lnTo>
                    <a:pt x="453580" y="52870"/>
                  </a:lnTo>
                  <a:close/>
                </a:path>
                <a:path w="811529" h="90170">
                  <a:moveTo>
                    <a:pt x="505294" y="24993"/>
                  </a:moveTo>
                  <a:lnTo>
                    <a:pt x="487578" y="24993"/>
                  </a:lnTo>
                  <a:lnTo>
                    <a:pt x="480474" y="27889"/>
                  </a:lnTo>
                  <a:lnTo>
                    <a:pt x="470395" y="39141"/>
                  </a:lnTo>
                  <a:lnTo>
                    <a:pt x="467855" y="47040"/>
                  </a:lnTo>
                  <a:lnTo>
                    <a:pt x="467855" y="63728"/>
                  </a:lnTo>
                  <a:lnTo>
                    <a:pt x="490626" y="89484"/>
                  </a:lnTo>
                  <a:lnTo>
                    <a:pt x="505193" y="89484"/>
                  </a:lnTo>
                  <a:lnTo>
                    <a:pt x="512254" y="86639"/>
                  </a:lnTo>
                  <a:lnTo>
                    <a:pt x="516779" y="81597"/>
                  </a:lnTo>
                  <a:lnTo>
                    <a:pt x="490245" y="81597"/>
                  </a:lnTo>
                  <a:lnTo>
                    <a:pt x="485600" y="79527"/>
                  </a:lnTo>
                  <a:lnTo>
                    <a:pt x="477621" y="49275"/>
                  </a:lnTo>
                  <a:lnTo>
                    <a:pt x="478104" y="47307"/>
                  </a:lnTo>
                  <a:lnTo>
                    <a:pt x="479160" y="43256"/>
                  </a:lnTo>
                  <a:lnTo>
                    <a:pt x="479196" y="43116"/>
                  </a:lnTo>
                  <a:lnTo>
                    <a:pt x="485453" y="35051"/>
                  </a:lnTo>
                  <a:lnTo>
                    <a:pt x="490131" y="32994"/>
                  </a:lnTo>
                  <a:lnTo>
                    <a:pt x="516728" y="32994"/>
                  </a:lnTo>
                  <a:lnTo>
                    <a:pt x="512216" y="27889"/>
                  </a:lnTo>
                  <a:lnTo>
                    <a:pt x="505294" y="24993"/>
                  </a:lnTo>
                  <a:close/>
                </a:path>
                <a:path w="811529" h="90170">
                  <a:moveTo>
                    <a:pt x="516728" y="32994"/>
                  </a:moveTo>
                  <a:lnTo>
                    <a:pt x="502551" y="32994"/>
                  </a:lnTo>
                  <a:lnTo>
                    <a:pt x="507276" y="35051"/>
                  </a:lnTo>
                  <a:lnTo>
                    <a:pt x="513555" y="43116"/>
                  </a:lnTo>
                  <a:lnTo>
                    <a:pt x="513664" y="43256"/>
                  </a:lnTo>
                  <a:lnTo>
                    <a:pt x="515264" y="49275"/>
                  </a:lnTo>
                  <a:lnTo>
                    <a:pt x="515264" y="65163"/>
                  </a:lnTo>
                  <a:lnTo>
                    <a:pt x="513664" y="71234"/>
                  </a:lnTo>
                  <a:lnTo>
                    <a:pt x="507276" y="79527"/>
                  </a:lnTo>
                  <a:lnTo>
                    <a:pt x="502589" y="81597"/>
                  </a:lnTo>
                  <a:lnTo>
                    <a:pt x="516779" y="81597"/>
                  </a:lnTo>
                  <a:lnTo>
                    <a:pt x="522478" y="75247"/>
                  </a:lnTo>
                  <a:lnTo>
                    <a:pt x="525030" y="67322"/>
                  </a:lnTo>
                  <a:lnTo>
                    <a:pt x="524943" y="47040"/>
                  </a:lnTo>
                  <a:lnTo>
                    <a:pt x="522465" y="39471"/>
                  </a:lnTo>
                  <a:lnTo>
                    <a:pt x="516728" y="32994"/>
                  </a:lnTo>
                  <a:close/>
                </a:path>
                <a:path w="811529" h="90170">
                  <a:moveTo>
                    <a:pt x="542391" y="26123"/>
                  </a:moveTo>
                  <a:lnTo>
                    <a:pt x="532511" y="26123"/>
                  </a:lnTo>
                  <a:lnTo>
                    <a:pt x="549490" y="88353"/>
                  </a:lnTo>
                  <a:lnTo>
                    <a:pt x="560387" y="88353"/>
                  </a:lnTo>
                  <a:lnTo>
                    <a:pt x="563613" y="78358"/>
                  </a:lnTo>
                  <a:lnTo>
                    <a:pt x="555167" y="78358"/>
                  </a:lnTo>
                  <a:lnTo>
                    <a:pt x="555009" y="76885"/>
                  </a:lnTo>
                  <a:lnTo>
                    <a:pt x="554935" y="76199"/>
                  </a:lnTo>
                  <a:lnTo>
                    <a:pt x="554863" y="75526"/>
                  </a:lnTo>
                  <a:lnTo>
                    <a:pt x="553656" y="70015"/>
                  </a:lnTo>
                  <a:lnTo>
                    <a:pt x="542391" y="26123"/>
                  </a:lnTo>
                  <a:close/>
                </a:path>
                <a:path w="811529" h="90170">
                  <a:moveTo>
                    <a:pt x="584957" y="36626"/>
                  </a:moveTo>
                  <a:lnTo>
                    <a:pt x="576567" y="36626"/>
                  </a:lnTo>
                  <a:lnTo>
                    <a:pt x="578535" y="44538"/>
                  </a:lnTo>
                  <a:lnTo>
                    <a:pt x="579882" y="49606"/>
                  </a:lnTo>
                  <a:lnTo>
                    <a:pt x="580641" y="51955"/>
                  </a:lnTo>
                  <a:lnTo>
                    <a:pt x="592010" y="88353"/>
                  </a:lnTo>
                  <a:lnTo>
                    <a:pt x="603199" y="88353"/>
                  </a:lnTo>
                  <a:lnTo>
                    <a:pt x="605963" y="78358"/>
                  </a:lnTo>
                  <a:lnTo>
                    <a:pt x="597148" y="78358"/>
                  </a:lnTo>
                  <a:lnTo>
                    <a:pt x="596366" y="73812"/>
                  </a:lnTo>
                  <a:lnTo>
                    <a:pt x="594931" y="68351"/>
                  </a:lnTo>
                  <a:lnTo>
                    <a:pt x="592810" y="61836"/>
                  </a:lnTo>
                  <a:lnTo>
                    <a:pt x="584957" y="36626"/>
                  </a:lnTo>
                  <a:close/>
                </a:path>
                <a:path w="811529" h="90170">
                  <a:moveTo>
                    <a:pt x="581685" y="26123"/>
                  </a:moveTo>
                  <a:lnTo>
                    <a:pt x="571461" y="26123"/>
                  </a:lnTo>
                  <a:lnTo>
                    <a:pt x="560044" y="61836"/>
                  </a:lnTo>
                  <a:lnTo>
                    <a:pt x="559371" y="63842"/>
                  </a:lnTo>
                  <a:lnTo>
                    <a:pt x="558558" y="66560"/>
                  </a:lnTo>
                  <a:lnTo>
                    <a:pt x="556704" y="73405"/>
                  </a:lnTo>
                  <a:lnTo>
                    <a:pt x="556031" y="76199"/>
                  </a:lnTo>
                  <a:lnTo>
                    <a:pt x="555612" y="78358"/>
                  </a:lnTo>
                  <a:lnTo>
                    <a:pt x="563613" y="78358"/>
                  </a:lnTo>
                  <a:lnTo>
                    <a:pt x="572135" y="51955"/>
                  </a:lnTo>
                  <a:lnTo>
                    <a:pt x="573278" y="48361"/>
                  </a:lnTo>
                  <a:lnTo>
                    <a:pt x="574598" y="43256"/>
                  </a:lnTo>
                  <a:lnTo>
                    <a:pt x="576110" y="36626"/>
                  </a:lnTo>
                  <a:lnTo>
                    <a:pt x="584957" y="36626"/>
                  </a:lnTo>
                  <a:lnTo>
                    <a:pt x="581685" y="26123"/>
                  </a:lnTo>
                  <a:close/>
                </a:path>
                <a:path w="811529" h="90170">
                  <a:moveTo>
                    <a:pt x="620407" y="26123"/>
                  </a:moveTo>
                  <a:lnTo>
                    <a:pt x="610641" y="26123"/>
                  </a:lnTo>
                  <a:lnTo>
                    <a:pt x="602254" y="58359"/>
                  </a:lnTo>
                  <a:lnTo>
                    <a:pt x="597560" y="78358"/>
                  </a:lnTo>
                  <a:lnTo>
                    <a:pt x="605963" y="78358"/>
                  </a:lnTo>
                  <a:lnTo>
                    <a:pt x="620407" y="26123"/>
                  </a:lnTo>
                  <a:close/>
                </a:path>
                <a:path w="811529" h="90170">
                  <a:moveTo>
                    <a:pt x="642061" y="0"/>
                  </a:moveTo>
                  <a:lnTo>
                    <a:pt x="632637" y="0"/>
                  </a:lnTo>
                  <a:lnTo>
                    <a:pt x="632637" y="88353"/>
                  </a:lnTo>
                  <a:lnTo>
                    <a:pt x="642061" y="88353"/>
                  </a:lnTo>
                  <a:lnTo>
                    <a:pt x="642061" y="0"/>
                  </a:lnTo>
                  <a:close/>
                </a:path>
                <a:path w="811529" h="90170">
                  <a:moveTo>
                    <a:pt x="669213" y="74612"/>
                  </a:moveTo>
                  <a:lnTo>
                    <a:pt x="664870" y="74612"/>
                  </a:lnTo>
                  <a:lnTo>
                    <a:pt x="663206" y="75260"/>
                  </a:lnTo>
                  <a:lnTo>
                    <a:pt x="660895" y="77876"/>
                  </a:lnTo>
                  <a:lnTo>
                    <a:pt x="660323" y="79794"/>
                  </a:lnTo>
                  <a:lnTo>
                    <a:pt x="660323" y="85064"/>
                  </a:lnTo>
                  <a:lnTo>
                    <a:pt x="660851" y="86690"/>
                  </a:lnTo>
                  <a:lnTo>
                    <a:pt x="660958" y="87020"/>
                  </a:lnTo>
                  <a:lnTo>
                    <a:pt x="663486" y="89407"/>
                  </a:lnTo>
                  <a:lnTo>
                    <a:pt x="665086" y="90004"/>
                  </a:lnTo>
                  <a:lnTo>
                    <a:pt x="669175" y="90004"/>
                  </a:lnTo>
                  <a:lnTo>
                    <a:pt x="674001" y="79794"/>
                  </a:lnTo>
                  <a:lnTo>
                    <a:pt x="673392" y="77876"/>
                  </a:lnTo>
                  <a:lnTo>
                    <a:pt x="670928" y="75260"/>
                  </a:lnTo>
                  <a:lnTo>
                    <a:pt x="669213" y="74612"/>
                  </a:lnTo>
                  <a:close/>
                </a:path>
                <a:path w="811529" h="90170">
                  <a:moveTo>
                    <a:pt x="721829" y="24993"/>
                  </a:moveTo>
                  <a:lnTo>
                    <a:pt x="705281" y="24993"/>
                  </a:lnTo>
                  <a:lnTo>
                    <a:pt x="698969" y="27825"/>
                  </a:lnTo>
                  <a:lnTo>
                    <a:pt x="689876" y="39179"/>
                  </a:lnTo>
                  <a:lnTo>
                    <a:pt x="687603" y="47155"/>
                  </a:lnTo>
                  <a:lnTo>
                    <a:pt x="687603" y="67665"/>
                  </a:lnTo>
                  <a:lnTo>
                    <a:pt x="689864" y="75577"/>
                  </a:lnTo>
                  <a:lnTo>
                    <a:pt x="698919" y="86702"/>
                  </a:lnTo>
                  <a:lnTo>
                    <a:pt x="705243" y="89484"/>
                  </a:lnTo>
                  <a:lnTo>
                    <a:pt x="722058" y="89484"/>
                  </a:lnTo>
                  <a:lnTo>
                    <a:pt x="728560" y="86334"/>
                  </a:lnTo>
                  <a:lnTo>
                    <a:pt x="731823" y="81597"/>
                  </a:lnTo>
                  <a:lnTo>
                    <a:pt x="708939" y="81597"/>
                  </a:lnTo>
                  <a:lnTo>
                    <a:pt x="704659" y="79578"/>
                  </a:lnTo>
                  <a:lnTo>
                    <a:pt x="698830" y="71475"/>
                  </a:lnTo>
                  <a:lnTo>
                    <a:pt x="697369" y="65468"/>
                  </a:lnTo>
                  <a:lnTo>
                    <a:pt x="697369" y="49682"/>
                  </a:lnTo>
                  <a:lnTo>
                    <a:pt x="698842" y="43624"/>
                  </a:lnTo>
                  <a:lnTo>
                    <a:pt x="704710" y="35026"/>
                  </a:lnTo>
                  <a:lnTo>
                    <a:pt x="708939" y="32880"/>
                  </a:lnTo>
                  <a:lnTo>
                    <a:pt x="731841" y="32880"/>
                  </a:lnTo>
                  <a:lnTo>
                    <a:pt x="728294" y="28054"/>
                  </a:lnTo>
                  <a:lnTo>
                    <a:pt x="721829" y="24993"/>
                  </a:lnTo>
                  <a:close/>
                </a:path>
                <a:path w="811529" h="90170">
                  <a:moveTo>
                    <a:pt x="742340" y="80009"/>
                  </a:moveTo>
                  <a:lnTo>
                    <a:pt x="733425" y="80009"/>
                  </a:lnTo>
                  <a:lnTo>
                    <a:pt x="734682" y="88353"/>
                  </a:lnTo>
                  <a:lnTo>
                    <a:pt x="742340" y="88353"/>
                  </a:lnTo>
                  <a:lnTo>
                    <a:pt x="742340" y="80009"/>
                  </a:lnTo>
                  <a:close/>
                </a:path>
                <a:path w="811529" h="90170">
                  <a:moveTo>
                    <a:pt x="731841" y="32880"/>
                  </a:moveTo>
                  <a:lnTo>
                    <a:pt x="720902" y="32880"/>
                  </a:lnTo>
                  <a:lnTo>
                    <a:pt x="725589" y="34759"/>
                  </a:lnTo>
                  <a:lnTo>
                    <a:pt x="731456" y="42290"/>
                  </a:lnTo>
                  <a:lnTo>
                    <a:pt x="732917" y="48590"/>
                  </a:lnTo>
                  <a:lnTo>
                    <a:pt x="732796" y="67665"/>
                  </a:lnTo>
                  <a:lnTo>
                    <a:pt x="731469" y="72847"/>
                  </a:lnTo>
                  <a:lnTo>
                    <a:pt x="725678" y="79844"/>
                  </a:lnTo>
                  <a:lnTo>
                    <a:pt x="721017" y="81597"/>
                  </a:lnTo>
                  <a:lnTo>
                    <a:pt x="731823" y="81597"/>
                  </a:lnTo>
                  <a:lnTo>
                    <a:pt x="732917" y="80009"/>
                  </a:lnTo>
                  <a:lnTo>
                    <a:pt x="742340" y="80009"/>
                  </a:lnTo>
                  <a:lnTo>
                    <a:pt x="742340" y="34188"/>
                  </a:lnTo>
                  <a:lnTo>
                    <a:pt x="732802" y="34188"/>
                  </a:lnTo>
                  <a:lnTo>
                    <a:pt x="731841" y="32880"/>
                  </a:lnTo>
                  <a:close/>
                </a:path>
                <a:path w="811529" h="90170">
                  <a:moveTo>
                    <a:pt x="742340" y="0"/>
                  </a:moveTo>
                  <a:lnTo>
                    <a:pt x="732917" y="0"/>
                  </a:lnTo>
                  <a:lnTo>
                    <a:pt x="732917" y="25323"/>
                  </a:lnTo>
                  <a:lnTo>
                    <a:pt x="733047" y="27825"/>
                  </a:lnTo>
                  <a:lnTo>
                    <a:pt x="733145" y="29705"/>
                  </a:lnTo>
                  <a:lnTo>
                    <a:pt x="733424" y="32880"/>
                  </a:lnTo>
                  <a:lnTo>
                    <a:pt x="733539" y="34188"/>
                  </a:lnTo>
                  <a:lnTo>
                    <a:pt x="742340" y="34188"/>
                  </a:lnTo>
                  <a:lnTo>
                    <a:pt x="742340" y="0"/>
                  </a:lnTo>
                  <a:close/>
                </a:path>
                <a:path w="811529" h="90170">
                  <a:moveTo>
                    <a:pt x="793496" y="24993"/>
                  </a:moveTo>
                  <a:lnTo>
                    <a:pt x="777367" y="24993"/>
                  </a:lnTo>
                  <a:lnTo>
                    <a:pt x="770737" y="27939"/>
                  </a:lnTo>
                  <a:lnTo>
                    <a:pt x="760857" y="39750"/>
                  </a:lnTo>
                  <a:lnTo>
                    <a:pt x="758393" y="47713"/>
                  </a:lnTo>
                  <a:lnTo>
                    <a:pt x="758393" y="67703"/>
                  </a:lnTo>
                  <a:lnTo>
                    <a:pt x="761047" y="75488"/>
                  </a:lnTo>
                  <a:lnTo>
                    <a:pt x="771690" y="86690"/>
                  </a:lnTo>
                  <a:lnTo>
                    <a:pt x="778941" y="89484"/>
                  </a:lnTo>
                  <a:lnTo>
                    <a:pt x="792340" y="89484"/>
                  </a:lnTo>
                  <a:lnTo>
                    <a:pt x="795934" y="89179"/>
                  </a:lnTo>
                  <a:lnTo>
                    <a:pt x="801878" y="87922"/>
                  </a:lnTo>
                  <a:lnTo>
                    <a:pt x="805027" y="86893"/>
                  </a:lnTo>
                  <a:lnTo>
                    <a:pt x="808355" y="85458"/>
                  </a:lnTo>
                  <a:lnTo>
                    <a:pt x="808355" y="81254"/>
                  </a:lnTo>
                  <a:lnTo>
                    <a:pt x="782116" y="81254"/>
                  </a:lnTo>
                  <a:lnTo>
                    <a:pt x="777189" y="79362"/>
                  </a:lnTo>
                  <a:lnTo>
                    <a:pt x="770191" y="71793"/>
                  </a:lnTo>
                  <a:lnTo>
                    <a:pt x="768350" y="66243"/>
                  </a:lnTo>
                  <a:lnTo>
                    <a:pt x="768159" y="58940"/>
                  </a:lnTo>
                  <a:lnTo>
                    <a:pt x="811022" y="58940"/>
                  </a:lnTo>
                  <a:lnTo>
                    <a:pt x="811022" y="51282"/>
                  </a:lnTo>
                  <a:lnTo>
                    <a:pt x="768388" y="51282"/>
                  </a:lnTo>
                  <a:lnTo>
                    <a:pt x="768908" y="45529"/>
                  </a:lnTo>
                  <a:lnTo>
                    <a:pt x="770661" y="41020"/>
                  </a:lnTo>
                  <a:lnTo>
                    <a:pt x="776605" y="34505"/>
                  </a:lnTo>
                  <a:lnTo>
                    <a:pt x="780592" y="32880"/>
                  </a:lnTo>
                  <a:lnTo>
                    <a:pt x="804382" y="32880"/>
                  </a:lnTo>
                  <a:lnTo>
                    <a:pt x="799668" y="27558"/>
                  </a:lnTo>
                  <a:lnTo>
                    <a:pt x="793496" y="24993"/>
                  </a:lnTo>
                  <a:close/>
                </a:path>
                <a:path w="811529" h="90170">
                  <a:moveTo>
                    <a:pt x="808355" y="77050"/>
                  </a:moveTo>
                  <a:lnTo>
                    <a:pt x="801801" y="79857"/>
                  </a:lnTo>
                  <a:lnTo>
                    <a:pt x="795185" y="81254"/>
                  </a:lnTo>
                  <a:lnTo>
                    <a:pt x="808355" y="81254"/>
                  </a:lnTo>
                  <a:lnTo>
                    <a:pt x="808355" y="77050"/>
                  </a:lnTo>
                  <a:close/>
                </a:path>
                <a:path w="811529" h="90170">
                  <a:moveTo>
                    <a:pt x="804382" y="32880"/>
                  </a:moveTo>
                  <a:lnTo>
                    <a:pt x="790511" y="32880"/>
                  </a:lnTo>
                  <a:lnTo>
                    <a:pt x="794328" y="34505"/>
                  </a:lnTo>
                  <a:lnTo>
                    <a:pt x="799592" y="40779"/>
                  </a:lnTo>
                  <a:lnTo>
                    <a:pt x="800912" y="45338"/>
                  </a:lnTo>
                  <a:lnTo>
                    <a:pt x="800912" y="51282"/>
                  </a:lnTo>
                  <a:lnTo>
                    <a:pt x="811022" y="51282"/>
                  </a:lnTo>
                  <a:lnTo>
                    <a:pt x="811022" y="44576"/>
                  </a:lnTo>
                  <a:lnTo>
                    <a:pt x="808748" y="37807"/>
                  </a:lnTo>
                  <a:lnTo>
                    <a:pt x="804382" y="32880"/>
                  </a:lnTo>
                  <a:close/>
                </a:path>
              </a:pathLst>
            </a:custGeom>
            <a:solidFill>
              <a:srgbClr val="FFFFFF"/>
            </a:solidFill>
          </p:spPr>
          <p:txBody>
            <a:bodyPr wrap="square" lIns="0" tIns="0" rIns="0" bIns="0" rtlCol="0"/>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a:ln>
                  <a:noFill/>
                </a:ln>
                <a:solidFill>
                  <a:sysClr val="windowText" lastClr="000000"/>
                </a:solidFill>
                <a:effectLst/>
                <a:uLnTx/>
                <a:uFillTx/>
                <a:latin typeface="Arial" panose="020B0604020202020204" pitchFamily="34" charset="0"/>
                <a:ea typeface="ヒラギノ角ゴ Pro W3" pitchFamily="-112" charset="-128"/>
                <a:cs typeface="+mn-cs"/>
              </a:endParaRPr>
            </a:p>
          </p:txBody>
        </p:sp>
        <p:pic>
          <p:nvPicPr>
            <p:cNvPr id="52" name="object 52"/>
            <p:cNvPicPr/>
            <p:nvPr/>
          </p:nvPicPr>
          <p:blipFill>
            <a:blip r:embed="rId9" cstate="print"/>
            <a:stretch>
              <a:fillRect/>
            </a:stretch>
          </p:blipFill>
          <p:spPr>
            <a:xfrm>
              <a:off x="3466447" y="7223468"/>
              <a:ext cx="165557" cy="168706"/>
            </a:xfrm>
            <a:prstGeom prst="rect">
              <a:avLst/>
            </a:prstGeom>
          </p:spPr>
        </p:pic>
        <p:pic>
          <p:nvPicPr>
            <p:cNvPr id="53" name="object 53"/>
            <p:cNvPicPr/>
            <p:nvPr/>
          </p:nvPicPr>
          <p:blipFill>
            <a:blip r:embed="rId10" cstate="print"/>
            <a:stretch>
              <a:fillRect/>
            </a:stretch>
          </p:blipFill>
          <p:spPr>
            <a:xfrm>
              <a:off x="5114135" y="7232313"/>
              <a:ext cx="117241" cy="156696"/>
            </a:xfrm>
            <a:prstGeom prst="rect">
              <a:avLst/>
            </a:prstGeom>
          </p:spPr>
        </p:pic>
      </p:grpSp>
      <p:sp>
        <p:nvSpPr>
          <p:cNvPr id="54" name="object 54"/>
          <p:cNvSpPr txBox="1"/>
          <p:nvPr/>
        </p:nvSpPr>
        <p:spPr>
          <a:xfrm>
            <a:off x="3709253" y="7220827"/>
            <a:ext cx="1350678" cy="154460"/>
          </a:xfrm>
          <a:prstGeom prst="rect">
            <a:avLst/>
          </a:prstGeom>
        </p:spPr>
        <p:txBody>
          <a:bodyPr vert="horz" wrap="square" lIns="0" tIns="15868" rIns="0" bIns="0" rtlCol="0">
            <a:spAutoFit/>
          </a:bodyPr>
          <a:lstStyle/>
          <a:p>
            <a:pPr marL="12695" marR="0" lvl="0" indent="0" algn="l" defTabSz="914034" rtl="0" eaLnBrk="1" fontAlgn="auto" latinLnBrk="0" hangingPunct="1">
              <a:lnSpc>
                <a:spcPct val="100000"/>
              </a:lnSpc>
              <a:spcBef>
                <a:spcPts val="125"/>
              </a:spcBef>
              <a:spcAft>
                <a:spcPts val="0"/>
              </a:spcAft>
              <a:buClrTx/>
              <a:buSzTx/>
              <a:buFontTx/>
              <a:buNone/>
              <a:tabLst/>
              <a:defRPr/>
            </a:pPr>
            <a:r>
              <a:rPr kumimoji="0" sz="900" b="0" i="0" u="none" strike="noStrike" kern="0" cap="none" spc="45" normalizeH="0" baseline="0" noProof="0" dirty="0" err="1">
                <a:ln>
                  <a:noFill/>
                </a:ln>
                <a:solidFill>
                  <a:srgbClr val="FFFFFF"/>
                </a:solidFill>
                <a:effectLst/>
                <a:uLnTx/>
                <a:uFillTx/>
                <a:latin typeface="Open Sans"/>
                <a:ea typeface="ヒラギノ角ゴ Pro W3" pitchFamily="-112" charset="-128"/>
                <a:cs typeface="Open Sans"/>
              </a:rPr>
              <a:t>Barriere</a:t>
            </a:r>
            <a:r>
              <a:rPr kumimoji="0" lang="de-DE" sz="900" b="0" i="0" u="none" strike="noStrike" kern="0" cap="none" spc="45" normalizeH="0" baseline="0" noProof="0" dirty="0">
                <a:ln>
                  <a:noFill/>
                </a:ln>
                <a:solidFill>
                  <a:srgbClr val="FFFFFF"/>
                </a:solidFill>
                <a:effectLst/>
                <a:uLnTx/>
                <a:uFillTx/>
                <a:latin typeface="Open Sans"/>
                <a:ea typeface="ヒラギノ角ゴ Pro W3" pitchFamily="-112" charset="-128"/>
                <a:cs typeface="Open Sans"/>
              </a:rPr>
              <a:t> </a:t>
            </a:r>
            <a:r>
              <a:rPr kumimoji="0" sz="900" b="0" i="0" u="none" strike="noStrike" kern="0" cap="none" spc="45" normalizeH="0" baseline="0" noProof="0" dirty="0" err="1">
                <a:ln>
                  <a:noFill/>
                </a:ln>
                <a:solidFill>
                  <a:srgbClr val="FFFFFF"/>
                </a:solidFill>
                <a:effectLst/>
                <a:uLnTx/>
                <a:uFillTx/>
                <a:latin typeface="Open Sans"/>
                <a:ea typeface="ヒラギノ角ゴ Pro W3" pitchFamily="-112" charset="-128"/>
                <a:cs typeface="Open Sans"/>
              </a:rPr>
              <a:t>fr</a:t>
            </a:r>
            <a:r>
              <a:rPr kumimoji="0" lang="de-DE" sz="900" b="0" i="0" u="none" strike="noStrike" kern="0" cap="none" spc="45" normalizeH="0" baseline="0" noProof="0" dirty="0" err="1">
                <a:ln>
                  <a:noFill/>
                </a:ln>
                <a:solidFill>
                  <a:srgbClr val="FFFFFF"/>
                </a:solidFill>
                <a:effectLst/>
                <a:uLnTx/>
                <a:uFillTx/>
                <a:latin typeface="Open Sans"/>
                <a:ea typeface="ヒラギノ角ゴ Pro W3" pitchFamily="-112" charset="-128"/>
                <a:cs typeface="Open Sans"/>
              </a:rPr>
              <a:t>ee</a:t>
            </a:r>
            <a:r>
              <a:rPr kumimoji="0" sz="900" b="0" i="0" u="none" strike="noStrike" kern="0" cap="none" spc="110" normalizeH="0" baseline="0" noProof="0" dirty="0">
                <a:ln>
                  <a:noFill/>
                </a:ln>
                <a:solidFill>
                  <a:srgbClr val="FFFFFF"/>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FFFFFF"/>
                </a:solidFill>
                <a:effectLst/>
                <a:uLnTx/>
                <a:uFillTx/>
                <a:latin typeface="Open Sans"/>
                <a:ea typeface="ヒラギノ角ゴ Pro W3" pitchFamily="-112" charset="-128"/>
                <a:cs typeface="Open Sans"/>
              </a:rPr>
              <a:t>Entrances</a:t>
            </a:r>
            <a:endParaRPr kumimoji="0"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p:txBody>
      </p:sp>
      <p:grpSp>
        <p:nvGrpSpPr>
          <p:cNvPr id="55" name="object 55"/>
          <p:cNvGrpSpPr/>
          <p:nvPr/>
        </p:nvGrpSpPr>
        <p:grpSpPr>
          <a:xfrm>
            <a:off x="5687001" y="7221934"/>
            <a:ext cx="3866697" cy="251983"/>
            <a:chOff x="5689535" y="7223467"/>
            <a:chExt cx="3868420" cy="252095"/>
          </a:xfrm>
        </p:grpSpPr>
        <p:pic>
          <p:nvPicPr>
            <p:cNvPr id="56" name="object 56"/>
            <p:cNvPicPr/>
            <p:nvPr/>
          </p:nvPicPr>
          <p:blipFill>
            <a:blip r:embed="rId11" cstate="print"/>
            <a:stretch>
              <a:fillRect/>
            </a:stretch>
          </p:blipFill>
          <p:spPr>
            <a:xfrm>
              <a:off x="5689535" y="7223467"/>
              <a:ext cx="165557" cy="168706"/>
            </a:xfrm>
            <a:prstGeom prst="rect">
              <a:avLst/>
            </a:prstGeom>
          </p:spPr>
        </p:pic>
        <p:pic>
          <p:nvPicPr>
            <p:cNvPr id="57" name="object 57"/>
            <p:cNvPicPr/>
            <p:nvPr/>
          </p:nvPicPr>
          <p:blipFill>
            <a:blip r:embed="rId12" cstate="print"/>
            <a:stretch>
              <a:fillRect/>
            </a:stretch>
          </p:blipFill>
          <p:spPr>
            <a:xfrm>
              <a:off x="8569304" y="7374088"/>
              <a:ext cx="988644" cy="101198"/>
            </a:xfrm>
            <a:prstGeom prst="rect">
              <a:avLst/>
            </a:prstGeom>
          </p:spPr>
        </p:pic>
      </p:grpSp>
      <p:sp>
        <p:nvSpPr>
          <p:cNvPr id="58" name="object 58"/>
          <p:cNvSpPr txBox="1"/>
          <p:nvPr/>
        </p:nvSpPr>
        <p:spPr>
          <a:xfrm>
            <a:off x="5931350" y="7220828"/>
            <a:ext cx="1690252" cy="154460"/>
          </a:xfrm>
          <a:prstGeom prst="rect">
            <a:avLst/>
          </a:prstGeom>
        </p:spPr>
        <p:txBody>
          <a:bodyPr vert="horz" wrap="square" lIns="0" tIns="15868" rIns="0" bIns="0" rtlCol="0">
            <a:spAutoFit/>
          </a:bodyPr>
          <a:lstStyle/>
          <a:p>
            <a:pPr marL="12695" marR="0" lvl="0" indent="0" algn="l" defTabSz="914034" rtl="0" eaLnBrk="1" fontAlgn="auto" latinLnBrk="0" hangingPunct="1">
              <a:lnSpc>
                <a:spcPct val="100000"/>
              </a:lnSpc>
              <a:spcBef>
                <a:spcPts val="125"/>
              </a:spcBef>
              <a:spcAft>
                <a:spcPts val="0"/>
              </a:spcAft>
              <a:buClrTx/>
              <a:buSzTx/>
              <a:buFontTx/>
              <a:buNone/>
              <a:tabLst/>
              <a:defRPr/>
            </a:pPr>
            <a:r>
              <a:rPr kumimoji="0" lang="de-DE" sz="900" b="0" i="0" u="none" strike="noStrike" kern="0" cap="none" spc="45" normalizeH="0" baseline="0" noProof="0" dirty="0">
                <a:ln>
                  <a:noFill/>
                </a:ln>
                <a:solidFill>
                  <a:srgbClr val="FFFFFF"/>
                </a:solidFill>
                <a:effectLst/>
                <a:uLnTx/>
                <a:uFillTx/>
                <a:latin typeface="Open Sans"/>
                <a:ea typeface="ヒラギノ角ゴ Pro W3" pitchFamily="-112" charset="-128"/>
                <a:cs typeface="Open Sans"/>
              </a:rPr>
              <a:t>Barriere </a:t>
            </a:r>
            <a:r>
              <a:rPr kumimoji="0" lang="de-DE" sz="900" b="0" i="0" u="none" strike="noStrike" kern="0" cap="none" spc="45" normalizeH="0" baseline="0" noProof="0" dirty="0" err="1">
                <a:ln>
                  <a:noFill/>
                </a:ln>
                <a:solidFill>
                  <a:srgbClr val="FFFFFF"/>
                </a:solidFill>
                <a:effectLst/>
                <a:uLnTx/>
                <a:uFillTx/>
                <a:latin typeface="Open Sans"/>
                <a:ea typeface="ヒラギノ角ゴ Pro W3" pitchFamily="-112" charset="-128"/>
                <a:cs typeface="Open Sans"/>
              </a:rPr>
              <a:t>free</a:t>
            </a:r>
            <a:r>
              <a:rPr kumimoji="0" lang="de-DE" sz="900" b="0" i="0" u="none" strike="noStrike" kern="0" cap="none" spc="110" normalizeH="0" baseline="0" noProof="0" dirty="0">
                <a:ln>
                  <a:noFill/>
                </a:ln>
                <a:solidFill>
                  <a:srgbClr val="FFFFFF"/>
                </a:solidFill>
                <a:effectLst/>
                <a:uLnTx/>
                <a:uFillTx/>
                <a:latin typeface="Open Sans"/>
                <a:ea typeface="ヒラギノ角ゴ Pro W3" pitchFamily="-112" charset="-128"/>
                <a:cs typeface="Open Sans"/>
              </a:rPr>
              <a:t> </a:t>
            </a:r>
            <a:r>
              <a:rPr kumimoji="0" lang="de-DE" sz="900" b="0" i="0" u="none" strike="noStrike" kern="0" cap="none" spc="-10" normalizeH="0" baseline="0" noProof="0" dirty="0" err="1">
                <a:ln>
                  <a:noFill/>
                </a:ln>
                <a:solidFill>
                  <a:srgbClr val="FFFFFF"/>
                </a:solidFill>
                <a:effectLst/>
                <a:uLnTx/>
                <a:uFillTx/>
                <a:latin typeface="Open Sans"/>
                <a:ea typeface="ヒラギノ角ゴ Pro W3" pitchFamily="-112" charset="-128"/>
                <a:cs typeface="Open Sans"/>
              </a:rPr>
              <a:t>Entrances</a:t>
            </a:r>
            <a:endParaRPr kumimoji="0" lang="de-DE" sz="900" b="0" i="0" u="none" strike="noStrike" kern="0" cap="none" spc="0" normalizeH="0" baseline="0" noProof="0" dirty="0">
              <a:ln>
                <a:noFill/>
              </a:ln>
              <a:solidFill>
                <a:sysClr val="windowText" lastClr="000000"/>
              </a:solidFill>
              <a:effectLst/>
              <a:uLnTx/>
              <a:uFillTx/>
              <a:latin typeface="Open Sans"/>
              <a:ea typeface="ヒラギノ角ゴ Pro W3" pitchFamily="-112" charset="-128"/>
              <a:cs typeface="Open Sans"/>
            </a:endParaRPr>
          </a:p>
        </p:txBody>
      </p:sp>
      <p:sp>
        <p:nvSpPr>
          <p:cNvPr id="59" name="object 59"/>
          <p:cNvSpPr txBox="1"/>
          <p:nvPr/>
        </p:nvSpPr>
        <p:spPr>
          <a:xfrm>
            <a:off x="7781433" y="2543640"/>
            <a:ext cx="288162" cy="107674"/>
          </a:xfrm>
          <a:prstGeom prst="rect">
            <a:avLst/>
          </a:prstGeom>
        </p:spPr>
        <p:txBody>
          <a:bodyPr vert="horz" wrap="square" lIns="0" tIns="15233" rIns="0" bIns="0" rtlCol="0">
            <a:spAutoFit/>
          </a:bodyPr>
          <a:lstStyle/>
          <a:p>
            <a:pPr marL="12695" marR="0" lvl="0" indent="0" algn="l" defTabSz="914034" rtl="0" eaLnBrk="1" fontAlgn="auto" latinLnBrk="0" hangingPunct="1">
              <a:lnSpc>
                <a:spcPct val="100000"/>
              </a:lnSpc>
              <a:spcBef>
                <a:spcPts val="120"/>
              </a:spcBef>
              <a:spcAft>
                <a:spcPts val="0"/>
              </a:spcAft>
              <a:buClrTx/>
              <a:buSzTx/>
              <a:buFontTx/>
              <a:buNone/>
              <a:tabLst/>
              <a:defRPr/>
            </a:pPr>
            <a:r>
              <a:rPr kumimoji="0" sz="600" b="1" i="0" u="none" strike="noStrike" kern="0" cap="none" spc="-10" normalizeH="0" baseline="0" noProof="0" dirty="0">
                <a:ln>
                  <a:noFill/>
                </a:ln>
                <a:solidFill>
                  <a:srgbClr val="FFFFFF"/>
                </a:solidFill>
                <a:effectLst/>
                <a:uLnTx/>
                <a:uFillTx/>
                <a:latin typeface="Open Sans SemiBold"/>
                <a:ea typeface="ヒラギノ角ゴ Pro W3" pitchFamily="-112" charset="-128"/>
                <a:cs typeface="Open Sans SemiBold"/>
              </a:rPr>
              <a:t>Mensa</a:t>
            </a:r>
            <a:endParaRPr kumimoji="0" sz="600" b="0" i="0" u="none" strike="noStrike" kern="0" cap="none" spc="0" normalizeH="0" baseline="0" noProof="0">
              <a:ln>
                <a:noFill/>
              </a:ln>
              <a:solidFill>
                <a:sysClr val="windowText" lastClr="000000"/>
              </a:solidFill>
              <a:effectLst/>
              <a:uLnTx/>
              <a:uFillTx/>
              <a:latin typeface="Open Sans SemiBold"/>
              <a:ea typeface="ヒラギノ角ゴ Pro W3" pitchFamily="-112" charset="-128"/>
              <a:cs typeface="Open Sans SemiBold"/>
            </a:endParaRPr>
          </a:p>
        </p:txBody>
      </p:sp>
      <p:sp>
        <p:nvSpPr>
          <p:cNvPr id="60" name="object 60"/>
          <p:cNvSpPr txBox="1"/>
          <p:nvPr/>
        </p:nvSpPr>
        <p:spPr>
          <a:xfrm>
            <a:off x="8603828" y="3841969"/>
            <a:ext cx="552204" cy="252458"/>
          </a:xfrm>
          <a:prstGeom prst="rect">
            <a:avLst/>
          </a:prstGeom>
        </p:spPr>
        <p:txBody>
          <a:bodyPr vert="horz" wrap="square" lIns="0" tIns="13964" rIns="0" bIns="0" rtlCol="0">
            <a:spAutoFit/>
          </a:bodyPr>
          <a:lstStyle/>
          <a:p>
            <a:pPr marL="38085" marR="0" lvl="0" indent="0" algn="l" defTabSz="914034" rtl="0" eaLnBrk="1" fontAlgn="auto" latinLnBrk="0" hangingPunct="1">
              <a:lnSpc>
                <a:spcPct val="100000"/>
              </a:lnSpc>
              <a:spcBef>
                <a:spcPts val="110"/>
              </a:spcBef>
              <a:spcAft>
                <a:spcPts val="0"/>
              </a:spcAft>
              <a:buClrTx/>
              <a:buSzTx/>
              <a:buFontTx/>
              <a:buNone/>
              <a:tabLst/>
              <a:defRPr/>
            </a:pPr>
            <a:r>
              <a:rPr kumimoji="0" sz="2324" b="0" i="0" u="none" strike="noStrike" kern="0" cap="none" spc="0" normalizeH="0" baseline="-23297" noProof="0" dirty="0">
                <a:ln>
                  <a:noFill/>
                </a:ln>
                <a:solidFill>
                  <a:srgbClr val="3E4F57"/>
                </a:solidFill>
                <a:effectLst/>
                <a:uLnTx/>
                <a:uFillTx/>
                <a:latin typeface="Open Sans"/>
                <a:ea typeface="ヒラギノ角ゴ Pro W3" pitchFamily="-112" charset="-128"/>
                <a:cs typeface="Open Sans"/>
              </a:rPr>
              <a:t>3</a:t>
            </a:r>
            <a:r>
              <a:rPr kumimoji="0" sz="2324" b="0" i="0" u="none" strike="noStrike" kern="0" cap="none" spc="337" normalizeH="0" baseline="-23297" noProof="0" dirty="0">
                <a:ln>
                  <a:noFill/>
                </a:ln>
                <a:solidFill>
                  <a:srgbClr val="3E4F57"/>
                </a:solidFill>
                <a:effectLst/>
                <a:uLnTx/>
                <a:uFillTx/>
                <a:latin typeface="Open Sans"/>
                <a:ea typeface="ヒラギノ角ゴ Pro W3" pitchFamily="-112" charset="-128"/>
                <a:cs typeface="Open Sans"/>
              </a:rPr>
              <a:t> </a:t>
            </a:r>
            <a:r>
              <a:rPr kumimoji="0" sz="600" b="1" i="0" u="none" strike="noStrike" kern="0" cap="none" spc="0" normalizeH="0" baseline="0" noProof="0" dirty="0">
                <a:ln>
                  <a:noFill/>
                </a:ln>
                <a:solidFill>
                  <a:srgbClr val="FFFFFF"/>
                </a:solidFill>
                <a:effectLst/>
                <a:uLnTx/>
                <a:uFillTx/>
                <a:latin typeface="Open Sans SemiBold"/>
                <a:ea typeface="ヒラギノ角ゴ Pro W3" pitchFamily="-112" charset="-128"/>
                <a:cs typeface="Open Sans SemiBold"/>
              </a:rPr>
              <a:t>Café</a:t>
            </a:r>
            <a:r>
              <a:rPr kumimoji="0" sz="600" b="1" i="0" u="none" strike="noStrike" kern="0" cap="none" spc="25" normalizeH="0" baseline="0" noProof="0" dirty="0">
                <a:ln>
                  <a:noFill/>
                </a:ln>
                <a:solidFill>
                  <a:srgbClr val="FFFFFF"/>
                </a:solidFill>
                <a:effectLst/>
                <a:uLnTx/>
                <a:uFillTx/>
                <a:latin typeface="Open Sans SemiBold"/>
                <a:ea typeface="ヒラギノ角ゴ Pro W3" pitchFamily="-112" charset="-128"/>
                <a:cs typeface="Open Sans SemiBold"/>
              </a:rPr>
              <a:t> </a:t>
            </a:r>
            <a:r>
              <a:rPr kumimoji="0" sz="600" b="1" i="0" u="none" strike="noStrike" kern="0" cap="none" spc="-25" normalizeH="0" baseline="0" noProof="0" dirty="0">
                <a:ln>
                  <a:noFill/>
                </a:ln>
                <a:solidFill>
                  <a:srgbClr val="FFFFFF"/>
                </a:solidFill>
                <a:effectLst/>
                <a:uLnTx/>
                <a:uFillTx/>
                <a:latin typeface="Open Sans SemiBold"/>
                <a:ea typeface="ヒラギノ角ゴ Pro W3" pitchFamily="-112" charset="-128"/>
                <a:cs typeface="Open Sans SemiBold"/>
              </a:rPr>
              <a:t>45</a:t>
            </a:r>
            <a:endParaRPr kumimoji="0" sz="600" b="0" i="0" u="none" strike="noStrike" kern="0" cap="none" spc="0" normalizeH="0" baseline="0" noProof="0">
              <a:ln>
                <a:noFill/>
              </a:ln>
              <a:solidFill>
                <a:sysClr val="windowText" lastClr="000000"/>
              </a:solidFill>
              <a:effectLst/>
              <a:uLnTx/>
              <a:uFillTx/>
              <a:latin typeface="Open Sans SemiBold"/>
              <a:ea typeface="ヒラギノ角ゴ Pro W3" pitchFamily="-112" charset="-128"/>
              <a:cs typeface="Open Sans SemiBold"/>
            </a:endParaRPr>
          </a:p>
        </p:txBody>
      </p:sp>
      <p:sp>
        <p:nvSpPr>
          <p:cNvPr id="61" name="object 61"/>
          <p:cNvSpPr txBox="1"/>
          <p:nvPr/>
        </p:nvSpPr>
        <p:spPr>
          <a:xfrm>
            <a:off x="41282" y="7445048"/>
            <a:ext cx="1518244" cy="80755"/>
          </a:xfrm>
          <a:prstGeom prst="rect">
            <a:avLst/>
          </a:prstGeom>
        </p:spPr>
        <p:txBody>
          <a:bodyPr vert="horz" wrap="square" lIns="0" tIns="11425" rIns="0" bIns="0" rtlCol="0">
            <a:spAutoFit/>
          </a:bodyPr>
          <a:lstStyle/>
          <a:p>
            <a:pPr marL="12695" marR="0" lvl="0" indent="0" algn="l" defTabSz="914034" rtl="0" eaLnBrk="1" fontAlgn="auto" latinLnBrk="0" hangingPunct="1">
              <a:lnSpc>
                <a:spcPct val="100000"/>
              </a:lnSpc>
              <a:spcBef>
                <a:spcPts val="90"/>
              </a:spcBef>
              <a:spcAft>
                <a:spcPts val="0"/>
              </a:spcAft>
              <a:buClrTx/>
              <a:buSzTx/>
              <a:buFontTx/>
              <a:buNone/>
              <a:tabLst/>
              <a:defRPr/>
            </a:pPr>
            <a:r>
              <a:rPr kumimoji="0" sz="450" b="0" i="0" u="none" strike="noStrike" kern="0" cap="none" spc="0" normalizeH="0" baseline="0" noProof="0" dirty="0">
                <a:ln>
                  <a:noFill/>
                </a:ln>
                <a:solidFill>
                  <a:srgbClr val="FFFFFF"/>
                </a:solidFill>
                <a:effectLst/>
                <a:uLnTx/>
                <a:uFillTx/>
                <a:latin typeface="Open Sans"/>
                <a:ea typeface="ヒラギノ角ゴ Pro W3" pitchFamily="-112" charset="-128"/>
                <a:cs typeface="Open Sans"/>
              </a:rPr>
              <a:t>*kurzfristige</a:t>
            </a:r>
            <a:r>
              <a:rPr kumimoji="0" sz="450" b="0" i="0" u="none" strike="noStrike" kern="0" cap="none" spc="15" normalizeH="0" baseline="0" noProof="0" dirty="0">
                <a:ln>
                  <a:noFill/>
                </a:ln>
                <a:solidFill>
                  <a:srgbClr val="FFFFFF"/>
                </a:solidFill>
                <a:effectLst/>
                <a:uLnTx/>
                <a:uFillTx/>
                <a:latin typeface="Open Sans"/>
                <a:ea typeface="ヒラギノ角ゴ Pro W3" pitchFamily="-112" charset="-128"/>
                <a:cs typeface="Open Sans"/>
              </a:rPr>
              <a:t> </a:t>
            </a:r>
            <a:r>
              <a:rPr kumimoji="0" sz="450" b="0" i="0" u="none" strike="noStrike" kern="0" cap="none" spc="0" normalizeH="0" baseline="0" noProof="0" dirty="0">
                <a:ln>
                  <a:noFill/>
                </a:ln>
                <a:solidFill>
                  <a:srgbClr val="FFFFFF"/>
                </a:solidFill>
                <a:effectLst/>
                <a:uLnTx/>
                <a:uFillTx/>
                <a:latin typeface="Open Sans"/>
                <a:ea typeface="ヒラギノ角ゴ Pro W3" pitchFamily="-112" charset="-128"/>
                <a:cs typeface="Open Sans"/>
              </a:rPr>
              <a:t>Änderungen</a:t>
            </a:r>
            <a:r>
              <a:rPr kumimoji="0" sz="450" b="0" i="0" u="none" strike="noStrike" kern="0" cap="none" spc="20" normalizeH="0" baseline="0" noProof="0" dirty="0">
                <a:ln>
                  <a:noFill/>
                </a:ln>
                <a:solidFill>
                  <a:srgbClr val="FFFFFF"/>
                </a:solidFill>
                <a:effectLst/>
                <a:uLnTx/>
                <a:uFillTx/>
                <a:latin typeface="Open Sans"/>
                <a:ea typeface="ヒラギノ角ゴ Pro W3" pitchFamily="-112" charset="-128"/>
                <a:cs typeface="Open Sans"/>
              </a:rPr>
              <a:t> </a:t>
            </a:r>
            <a:r>
              <a:rPr kumimoji="0" sz="450" b="0" i="0" u="none" strike="noStrike" kern="0" cap="none" spc="0" normalizeH="0" baseline="0" noProof="0" dirty="0">
                <a:ln>
                  <a:noFill/>
                </a:ln>
                <a:solidFill>
                  <a:srgbClr val="FFFFFF"/>
                </a:solidFill>
                <a:effectLst/>
                <a:uLnTx/>
                <a:uFillTx/>
                <a:latin typeface="Open Sans"/>
                <a:ea typeface="ヒラギノ角ゴ Pro W3" pitchFamily="-112" charset="-128"/>
                <a:cs typeface="Open Sans"/>
              </a:rPr>
              <a:t>vorbehalten</a:t>
            </a:r>
            <a:r>
              <a:rPr kumimoji="0" sz="450" b="0" i="0" u="none" strike="noStrike" kern="0" cap="none" spc="20" normalizeH="0" baseline="0" noProof="0" dirty="0">
                <a:ln>
                  <a:noFill/>
                </a:ln>
                <a:solidFill>
                  <a:srgbClr val="FFFFFF"/>
                </a:solidFill>
                <a:effectLst/>
                <a:uLnTx/>
                <a:uFillTx/>
                <a:latin typeface="Open Sans"/>
                <a:ea typeface="ヒラギノ角ゴ Pro W3" pitchFamily="-112" charset="-128"/>
                <a:cs typeface="Open Sans"/>
              </a:rPr>
              <a:t> </a:t>
            </a:r>
            <a:r>
              <a:rPr kumimoji="0" sz="450" b="0" i="0" u="none" strike="noStrike" kern="0" cap="none" spc="0" normalizeH="0" baseline="0" noProof="0" dirty="0">
                <a:ln>
                  <a:noFill/>
                </a:ln>
                <a:solidFill>
                  <a:srgbClr val="FFFFFF"/>
                </a:solidFill>
                <a:effectLst/>
                <a:uLnTx/>
                <a:uFillTx/>
                <a:latin typeface="Open Sans"/>
                <a:ea typeface="ヒラギノ角ゴ Pro W3" pitchFamily="-112" charset="-128"/>
                <a:cs typeface="Open Sans"/>
              </a:rPr>
              <a:t>|</a:t>
            </a:r>
            <a:r>
              <a:rPr kumimoji="0" sz="450" b="0" i="0" u="none" strike="noStrike" kern="0" cap="none" spc="20" normalizeH="0" baseline="0" noProof="0" dirty="0">
                <a:ln>
                  <a:noFill/>
                </a:ln>
                <a:solidFill>
                  <a:srgbClr val="FFFFFF"/>
                </a:solidFill>
                <a:effectLst/>
                <a:uLnTx/>
                <a:uFillTx/>
                <a:latin typeface="Open Sans"/>
                <a:ea typeface="ヒラギノ角ゴ Pro W3" pitchFamily="-112" charset="-128"/>
                <a:cs typeface="Open Sans"/>
              </a:rPr>
              <a:t> </a:t>
            </a:r>
            <a:r>
              <a:rPr kumimoji="0" sz="450" b="0" i="0" u="none" strike="noStrike" kern="0" cap="none" spc="0" normalizeH="0" baseline="0" noProof="0" dirty="0">
                <a:ln>
                  <a:noFill/>
                </a:ln>
                <a:solidFill>
                  <a:srgbClr val="FFFFFF"/>
                </a:solidFill>
                <a:effectLst/>
                <a:uLnTx/>
                <a:uFillTx/>
                <a:latin typeface="Open Sans"/>
                <a:ea typeface="ヒラギノ角ゴ Pro W3" pitchFamily="-112" charset="-128"/>
                <a:cs typeface="Open Sans"/>
              </a:rPr>
              <a:t>Stand</a:t>
            </a:r>
            <a:r>
              <a:rPr kumimoji="0" sz="450" b="0" i="0" u="none" strike="noStrike" kern="0" cap="none" spc="20" normalizeH="0" baseline="0" noProof="0" dirty="0">
                <a:ln>
                  <a:noFill/>
                </a:ln>
                <a:solidFill>
                  <a:srgbClr val="FFFFFF"/>
                </a:solidFill>
                <a:effectLst/>
                <a:uLnTx/>
                <a:uFillTx/>
                <a:latin typeface="Open Sans"/>
                <a:ea typeface="ヒラギノ角ゴ Pro W3" pitchFamily="-112" charset="-128"/>
                <a:cs typeface="Open Sans"/>
              </a:rPr>
              <a:t> </a:t>
            </a:r>
            <a:r>
              <a:rPr kumimoji="0" sz="450" b="0" i="0" u="none" strike="noStrike" kern="0" cap="none" spc="-10" normalizeH="0" baseline="0" noProof="0" dirty="0">
                <a:ln>
                  <a:noFill/>
                </a:ln>
                <a:solidFill>
                  <a:srgbClr val="FFFFFF"/>
                </a:solidFill>
                <a:effectLst/>
                <a:uLnTx/>
                <a:uFillTx/>
                <a:latin typeface="Open Sans"/>
                <a:ea typeface="ヒラギノ角ゴ Pro W3" pitchFamily="-112" charset="-128"/>
                <a:cs typeface="Open Sans"/>
              </a:rPr>
              <a:t>09/2023</a:t>
            </a:r>
            <a:endParaRPr kumimoji="0" sz="450" b="0" i="0" u="none" strike="noStrike" kern="0" cap="none" spc="0" normalizeH="0" baseline="0" noProof="0">
              <a:ln>
                <a:noFill/>
              </a:ln>
              <a:solidFill>
                <a:sysClr val="windowText" lastClr="000000"/>
              </a:solidFill>
              <a:effectLst/>
              <a:uLnTx/>
              <a:uFillTx/>
              <a:latin typeface="Open Sans"/>
              <a:ea typeface="ヒラギノ角ゴ Pro W3" pitchFamily="-112" charset="-128"/>
              <a:cs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5C396B1-0000-4E2B-AE00-ABA60623508E}"/>
              </a:ext>
            </a:extLst>
          </p:cNvPr>
          <p:cNvSpPr/>
          <p:nvPr/>
        </p:nvSpPr>
        <p:spPr>
          <a:xfrm>
            <a:off x="515938" y="4048125"/>
            <a:ext cx="3132137" cy="1954213"/>
          </a:xfrm>
          <a:prstGeom prst="rect">
            <a:avLst/>
          </a:prstGeom>
        </p:spPr>
        <p:txBody>
          <a:bodyPr>
            <a:spAutoFit/>
          </a:bodyPr>
          <a:lstStyle/>
          <a:p>
            <a:pPr defTabSz="801654" eaLnBrk="1" fontAlgn="auto" hangingPunct="1">
              <a:spcBef>
                <a:spcPts val="0"/>
              </a:spcBef>
              <a:spcAft>
                <a:spcPts val="0"/>
              </a:spcAft>
              <a:defRPr/>
            </a:pPr>
            <a:r>
              <a:rPr lang="de-DE" sz="1578" dirty="0">
                <a:solidFill>
                  <a:srgbClr val="425159"/>
                </a:solidFill>
                <a:latin typeface="Open Sans" panose="020B0606030504020204" pitchFamily="34" charset="0"/>
                <a:ea typeface="Open Sans" panose="020B0606030504020204" pitchFamily="34" charset="0"/>
                <a:cs typeface="Open Sans" panose="020B0606030504020204" pitchFamily="34" charset="0"/>
              </a:rPr>
              <a:t>Campus Detmold</a:t>
            </a:r>
          </a:p>
          <a:p>
            <a:pPr defTabSz="801654" eaLnBrk="1" fontAlgn="auto" hangingPunct="1">
              <a:spcBef>
                <a:spcPts val="0"/>
              </a:spcBef>
              <a:spcAft>
                <a:spcPts val="0"/>
              </a:spcAft>
              <a:defRPr/>
            </a:pPr>
            <a:r>
              <a:rPr lang="de-DE" sz="1578" dirty="0">
                <a:solidFill>
                  <a:srgbClr val="425159"/>
                </a:solidFill>
                <a:latin typeface="Open Sans" panose="020B0606030504020204" pitchFamily="34" charset="0"/>
                <a:ea typeface="Open Sans" panose="020B0606030504020204" pitchFamily="34" charset="0"/>
                <a:cs typeface="Open Sans" panose="020B0606030504020204" pitchFamily="34" charset="0"/>
              </a:rPr>
              <a:t>Consultant </a:t>
            </a:r>
            <a:r>
              <a:rPr lang="de-DE" sz="1578"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Outgoing</a:t>
            </a:r>
            <a:r>
              <a:rPr lang="de-DE" sz="1578" dirty="0">
                <a:solidFill>
                  <a:srgbClr val="425159"/>
                </a:solidFill>
                <a:latin typeface="Open Sans" panose="020B0606030504020204" pitchFamily="34" charset="0"/>
                <a:ea typeface="Open Sans" panose="020B0606030504020204" pitchFamily="34" charset="0"/>
                <a:cs typeface="Open Sans" panose="020B0606030504020204" pitchFamily="34" charset="0"/>
              </a:rPr>
              <a:t>/Incoming</a:t>
            </a:r>
          </a:p>
          <a:p>
            <a:pPr defTabSz="801654" eaLnBrk="1" fontAlgn="auto" hangingPunct="1">
              <a:spcBef>
                <a:spcPts val="0"/>
              </a:spcBef>
              <a:spcAft>
                <a:spcPts val="0"/>
              </a:spcAft>
              <a:defRPr/>
            </a:pPr>
            <a:endParaRPr lang="de-DE" sz="1578"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Room 4.109 – „Bülow Block“</a:t>
            </a: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Phone </a:t>
            </a: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+49 5231 7696091</a:t>
            </a:r>
          </a:p>
          <a:p>
            <a:pPr defTabSz="801654" eaLnBrk="1" fontAlgn="auto" hangingPunct="1">
              <a:spcBef>
                <a:spcPts val="0"/>
              </a:spcBef>
              <a:spcAft>
                <a:spcPts val="0"/>
              </a:spcAft>
              <a:defRPr/>
            </a:pP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E-Mail: </a:t>
            </a: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hlinkClick r:id="rId3" tooltip="Opens window for sending email"/>
              </a:rPr>
              <a:t>maryse.niemeier@th-owl.de</a:t>
            </a:r>
            <a:endPar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endPar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On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campus</a:t>
            </a: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Tues</a:t>
            </a: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 – Thurs: 9.00 – 13.00 h</a:t>
            </a: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Home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office</a:t>
            </a: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 Mon -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Fri</a:t>
            </a:r>
            <a:endPar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feld 5">
            <a:extLst>
              <a:ext uri="{FF2B5EF4-FFF2-40B4-BE49-F238E27FC236}">
                <a16:creationId xmlns:a16="http://schemas.microsoft.com/office/drawing/2014/main" id="{38B237B0-A629-47D0-9D1B-D7CE14227C1A}"/>
              </a:ext>
            </a:extLst>
          </p:cNvPr>
          <p:cNvSpPr txBox="1"/>
          <p:nvPr/>
        </p:nvSpPr>
        <p:spPr>
          <a:xfrm>
            <a:off x="4186238" y="4130675"/>
            <a:ext cx="3009900" cy="1900238"/>
          </a:xfrm>
          <a:prstGeom prst="rect">
            <a:avLst/>
          </a:prstGeom>
          <a:noFill/>
        </p:spPr>
        <p:txBody>
          <a:bodyPr>
            <a:spAutoFit/>
          </a:bodyPr>
          <a:lstStyle/>
          <a:p>
            <a:pPr defTabSz="801654" eaLnBrk="1" fontAlgn="auto" hangingPunct="1">
              <a:spcBef>
                <a:spcPts val="0"/>
              </a:spcBef>
              <a:spcAft>
                <a:spcPts val="0"/>
              </a:spcAft>
              <a:defRPr/>
            </a:pPr>
            <a:r>
              <a:rPr lang="de-DE" sz="1578" dirty="0">
                <a:solidFill>
                  <a:srgbClr val="425159"/>
                </a:solidFill>
                <a:latin typeface="Open Sans" panose="020B0606030504020204" pitchFamily="34" charset="0"/>
                <a:ea typeface="Open Sans" panose="020B0606030504020204" pitchFamily="34" charset="0"/>
                <a:cs typeface="Open Sans" panose="020B0606030504020204" pitchFamily="34" charset="0"/>
              </a:rPr>
              <a:t>Campus Lemgo &amp; Höxter </a:t>
            </a:r>
          </a:p>
          <a:p>
            <a:pPr defTabSz="801654" eaLnBrk="1" fontAlgn="auto" hangingPunct="1">
              <a:spcBef>
                <a:spcPts val="0"/>
              </a:spcBef>
              <a:spcAft>
                <a:spcPts val="0"/>
              </a:spcAft>
              <a:defRPr/>
            </a:pPr>
            <a:r>
              <a:rPr lang="de-DE" sz="1578" dirty="0">
                <a:solidFill>
                  <a:srgbClr val="425159"/>
                </a:solidFill>
                <a:latin typeface="Open Sans" panose="020B0606030504020204" pitchFamily="34" charset="0"/>
                <a:ea typeface="Open Sans" panose="020B0606030504020204" pitchFamily="34" charset="0"/>
                <a:cs typeface="Open Sans" panose="020B0606030504020204" pitchFamily="34" charset="0"/>
              </a:rPr>
              <a:t>Consultant Incoming </a:t>
            </a:r>
          </a:p>
          <a:p>
            <a:pPr defTabSz="801654" eaLnBrk="1" fontAlgn="auto" hangingPunct="1">
              <a:spcBef>
                <a:spcPts val="0"/>
              </a:spcBef>
              <a:spcAft>
                <a:spcPts val="0"/>
              </a:spcAft>
              <a:defRPr/>
            </a:pPr>
            <a:endPar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Room 1.117</a:t>
            </a: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Phone </a:t>
            </a: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+49 5261 702 5836</a:t>
            </a:r>
          </a:p>
          <a:p>
            <a:pPr defTabSz="801654" eaLnBrk="1" fontAlgn="auto" hangingPunct="1">
              <a:spcBef>
                <a:spcPts val="0"/>
              </a:spcBef>
              <a:spcAft>
                <a:spcPts val="0"/>
              </a:spcAft>
              <a:defRPr/>
            </a:pP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E-Mail: </a:t>
            </a: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hlinkClick r:id="rId4"/>
              </a:rPr>
              <a:t>kerstin.Rosemann@th-owl.de</a:t>
            </a:r>
            <a:endPar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endPar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On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campus</a:t>
            </a: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 Mon &amp; Thu: 9.00 – 15.00 h</a:t>
            </a:r>
          </a:p>
          <a:p>
            <a:pPr defTabSz="801654" eaLnBrk="1" fontAlgn="auto" hangingPunct="1">
              <a:spcBef>
                <a:spcPts val="0"/>
              </a:spcBef>
              <a:spcAft>
                <a:spcPts val="0"/>
              </a:spcAft>
              <a:defRPr/>
            </a:pP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Home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office</a:t>
            </a: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 Tue,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Wed</a:t>
            </a:r>
            <a:r>
              <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 and </a:t>
            </a:r>
            <a:r>
              <a:rPr lang="de-DE"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Fri</a:t>
            </a:r>
            <a:endPar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feld 1">
            <a:extLst>
              <a:ext uri="{FF2B5EF4-FFF2-40B4-BE49-F238E27FC236}">
                <a16:creationId xmlns:a16="http://schemas.microsoft.com/office/drawing/2014/main" id="{A575F9F5-278C-41AA-92C7-0D850F491CF1}"/>
              </a:ext>
            </a:extLst>
          </p:cNvPr>
          <p:cNvSpPr txBox="1"/>
          <p:nvPr/>
        </p:nvSpPr>
        <p:spPr>
          <a:xfrm>
            <a:off x="882650" y="2174875"/>
            <a:ext cx="2744788" cy="334963"/>
          </a:xfrm>
          <a:prstGeom prst="rect">
            <a:avLst/>
          </a:prstGeom>
          <a:noFill/>
        </p:spPr>
        <p:txBody>
          <a:bodyPr>
            <a:spAutoFit/>
          </a:bodyPr>
          <a:lstStyle/>
          <a:p>
            <a:pPr defTabSz="801654" eaLnBrk="1" fontAlgn="auto" hangingPunct="1">
              <a:spcBef>
                <a:spcPts val="0"/>
              </a:spcBef>
              <a:spcAft>
                <a:spcPts val="0"/>
              </a:spcAft>
              <a:defRPr/>
            </a:pPr>
            <a:r>
              <a:rPr lang="de-DE" sz="1578" dirty="0">
                <a:solidFill>
                  <a:srgbClr val="C00000"/>
                </a:solidFill>
                <a:latin typeface="Open Sans" panose="020B0606030504020204" pitchFamily="34" charset="0"/>
                <a:ea typeface="Open Sans" panose="020B0606030504020204" pitchFamily="34" charset="0"/>
                <a:cs typeface="Open Sans" panose="020B0606030504020204" pitchFamily="34" charset="0"/>
              </a:rPr>
              <a:t>Maryse Niemeier</a:t>
            </a:r>
          </a:p>
        </p:txBody>
      </p:sp>
      <p:pic>
        <p:nvPicPr>
          <p:cNvPr id="18437" name="Grafik 7">
            <a:extLst>
              <a:ext uri="{FF2B5EF4-FFF2-40B4-BE49-F238E27FC236}">
                <a16:creationId xmlns:a16="http://schemas.microsoft.com/office/drawing/2014/main" id="{808E9B2A-4400-4079-A597-9CB584630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8" y="2622550"/>
            <a:ext cx="250983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Grafik 8">
            <a:extLst>
              <a:ext uri="{FF2B5EF4-FFF2-40B4-BE49-F238E27FC236}">
                <a16:creationId xmlns:a16="http://schemas.microsoft.com/office/drawing/2014/main" id="{01B7EAC6-C8A8-42EA-A3E6-0D2DA25657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050" y="2655888"/>
            <a:ext cx="24653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a:extLst>
              <a:ext uri="{FF2B5EF4-FFF2-40B4-BE49-F238E27FC236}">
                <a16:creationId xmlns:a16="http://schemas.microsoft.com/office/drawing/2014/main" id="{91951364-DE2F-455D-A1C8-0F37B4D441C6}"/>
              </a:ext>
            </a:extLst>
          </p:cNvPr>
          <p:cNvSpPr/>
          <p:nvPr/>
        </p:nvSpPr>
        <p:spPr>
          <a:xfrm>
            <a:off x="4446588" y="2249488"/>
            <a:ext cx="1905000" cy="334962"/>
          </a:xfrm>
          <a:prstGeom prst="rect">
            <a:avLst/>
          </a:prstGeom>
        </p:spPr>
        <p:txBody>
          <a:bodyPr wrap="none">
            <a:spAutoFit/>
          </a:bodyPr>
          <a:lstStyle/>
          <a:p>
            <a:pPr defTabSz="801654" eaLnBrk="1" fontAlgn="auto" hangingPunct="1">
              <a:spcBef>
                <a:spcPts val="0"/>
              </a:spcBef>
              <a:spcAft>
                <a:spcPts val="0"/>
              </a:spcAft>
              <a:defRPr/>
            </a:pPr>
            <a:r>
              <a:rPr lang="de-DE" sz="1578" dirty="0">
                <a:solidFill>
                  <a:srgbClr val="C00000"/>
                </a:solidFill>
                <a:latin typeface="Open Sans" panose="020B0606030504020204" pitchFamily="34" charset="0"/>
                <a:ea typeface="Open Sans" panose="020B0606030504020204" pitchFamily="34" charset="0"/>
                <a:cs typeface="Open Sans" panose="020B0606030504020204" pitchFamily="34" charset="0"/>
              </a:rPr>
              <a:t>Kerstin Rosemann</a:t>
            </a:r>
          </a:p>
        </p:txBody>
      </p:sp>
      <p:pic>
        <p:nvPicPr>
          <p:cNvPr id="18440" name="Grafik 6">
            <a:extLst>
              <a:ext uri="{FF2B5EF4-FFF2-40B4-BE49-F238E27FC236}">
                <a16:creationId xmlns:a16="http://schemas.microsoft.com/office/drawing/2014/main" id="{A2AB8031-B54F-4C07-AA97-F78A52B064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93038" y="2651125"/>
            <a:ext cx="1849437"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617C3F75-73BD-4019-9995-D02504533010}"/>
              </a:ext>
            </a:extLst>
          </p:cNvPr>
          <p:cNvSpPr txBox="1"/>
          <p:nvPr/>
        </p:nvSpPr>
        <p:spPr>
          <a:xfrm>
            <a:off x="7683500" y="4119563"/>
            <a:ext cx="2722563" cy="1422400"/>
          </a:xfrm>
          <a:prstGeom prst="rect">
            <a:avLst/>
          </a:prstGeom>
          <a:noFill/>
        </p:spPr>
        <p:txBody>
          <a:bodyPr>
            <a:spAutoFit/>
          </a:bodyPr>
          <a:lstStyle/>
          <a:p>
            <a:pPr>
              <a:defRPr/>
            </a:pPr>
            <a:r>
              <a:rPr lang="en-US" sz="1578" dirty="0">
                <a:solidFill>
                  <a:srgbClr val="425159"/>
                </a:solidFill>
                <a:latin typeface="Open Sans" panose="020B0606030504020204" pitchFamily="34" charset="0"/>
                <a:ea typeface="Open Sans" panose="020B0606030504020204" pitchFamily="34" charset="0"/>
                <a:cs typeface="Open Sans" panose="020B0606030504020204" pitchFamily="34" charset="0"/>
              </a:rPr>
              <a:t>International Services </a:t>
            </a:r>
          </a:p>
          <a:p>
            <a:pPr>
              <a:defRPr/>
            </a:pPr>
            <a:r>
              <a:rPr lang="en-US" sz="1578" dirty="0">
                <a:solidFill>
                  <a:srgbClr val="425159"/>
                </a:solidFill>
                <a:latin typeface="Open Sans" panose="020B0606030504020204" pitchFamily="34" charset="0"/>
                <a:ea typeface="Open Sans" panose="020B0606030504020204" pitchFamily="34" charset="0"/>
                <a:cs typeface="Open Sans" panose="020B0606030504020204" pitchFamily="34" charset="0"/>
              </a:rPr>
              <a:t>Detmold School of Design</a:t>
            </a:r>
          </a:p>
          <a:p>
            <a:pPr>
              <a:defRPr/>
            </a:pPr>
            <a:endParaRPr lang="en-US" dirty="0"/>
          </a:p>
          <a:p>
            <a:pPr>
              <a:defRPr/>
            </a:pP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Room: 4.110 | </a:t>
            </a:r>
          </a:p>
          <a:p>
            <a:pPr>
              <a:defRPr/>
            </a:pPr>
            <a:r>
              <a:rPr lang="en-US" sz="1227"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Fon</a:t>
            </a: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 +49 (0) 5231 / 769-5332</a:t>
            </a:r>
          </a:p>
          <a:p>
            <a:pPr>
              <a:defRPr/>
            </a:pPr>
            <a:r>
              <a:rPr lang="en-US" sz="1227" dirty="0">
                <a:solidFill>
                  <a:srgbClr val="425159"/>
                </a:solidFill>
                <a:latin typeface="Open Sans" panose="020B0606030504020204" pitchFamily="34" charset="0"/>
                <a:ea typeface="Open Sans" panose="020B0606030504020204" pitchFamily="34" charset="0"/>
                <a:cs typeface="Open Sans" panose="020B0606030504020204" pitchFamily="34" charset="0"/>
              </a:rPr>
              <a:t>E-Mail: sandra.bomholt@th-owl.de</a:t>
            </a:r>
            <a:endParaRPr lang="de-DE" sz="1227"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feld 14">
            <a:extLst>
              <a:ext uri="{FF2B5EF4-FFF2-40B4-BE49-F238E27FC236}">
                <a16:creationId xmlns:a16="http://schemas.microsoft.com/office/drawing/2014/main" id="{54D1B31B-15D8-47E9-A456-4BBB60791178}"/>
              </a:ext>
            </a:extLst>
          </p:cNvPr>
          <p:cNvSpPr txBox="1"/>
          <p:nvPr/>
        </p:nvSpPr>
        <p:spPr>
          <a:xfrm>
            <a:off x="7793038" y="2260600"/>
            <a:ext cx="2119312" cy="336550"/>
          </a:xfrm>
          <a:prstGeom prst="rect">
            <a:avLst/>
          </a:prstGeom>
          <a:noFill/>
        </p:spPr>
        <p:txBody>
          <a:bodyPr>
            <a:spAutoFit/>
          </a:bodyPr>
          <a:lstStyle/>
          <a:p>
            <a:pPr>
              <a:defRPr/>
            </a:pPr>
            <a:r>
              <a:rPr lang="de-DE" sz="1578" dirty="0">
                <a:solidFill>
                  <a:srgbClr val="C00000"/>
                </a:solidFill>
                <a:latin typeface="Open Sans" panose="020B0606030504020204" pitchFamily="34" charset="0"/>
                <a:ea typeface="Open Sans" panose="020B0606030504020204" pitchFamily="34" charset="0"/>
                <a:cs typeface="Open Sans" panose="020B0606030504020204" pitchFamily="34" charset="0"/>
              </a:rPr>
              <a:t>Sandra Bomholt</a:t>
            </a:r>
          </a:p>
        </p:txBody>
      </p:sp>
      <p:sp>
        <p:nvSpPr>
          <p:cNvPr id="18443" name="Textfeld 18">
            <a:extLst>
              <a:ext uri="{FF2B5EF4-FFF2-40B4-BE49-F238E27FC236}">
                <a16:creationId xmlns:a16="http://schemas.microsoft.com/office/drawing/2014/main" id="{942AB5AA-F383-4694-8067-E15F38ED7BF6}"/>
              </a:ext>
            </a:extLst>
          </p:cNvPr>
          <p:cNvSpPr txBox="1">
            <a:spLocks noChangeArrowheads="1"/>
          </p:cNvSpPr>
          <p:nvPr/>
        </p:nvSpPr>
        <p:spPr bwMode="auto">
          <a:xfrm>
            <a:off x="1838325" y="954088"/>
            <a:ext cx="69405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3000">
                <a:solidFill>
                  <a:srgbClr val="CD003A"/>
                </a:solidFill>
                <a:latin typeface="Open Sans" panose="020B0606030504020204" pitchFamily="34" charset="0"/>
                <a:cs typeface="Open Sans" panose="020B0606030504020204" pitchFamily="34" charset="0"/>
              </a:rPr>
              <a:t>Contact persons for Internationals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2E2FD1A-97A0-4C52-BA5B-7F0CA0E9A46E}"/>
              </a:ext>
            </a:extLst>
          </p:cNvPr>
          <p:cNvSpPr/>
          <p:nvPr/>
        </p:nvSpPr>
        <p:spPr>
          <a:xfrm>
            <a:off x="260350" y="412750"/>
            <a:ext cx="10077450" cy="923925"/>
          </a:xfrm>
          <a:prstGeom prst="rect">
            <a:avLst/>
          </a:prstGeom>
        </p:spPr>
        <p:txBody>
          <a:bodyPr wrap="none">
            <a:spAutoFit/>
          </a:bodyPr>
          <a:lstStyle/>
          <a:p>
            <a:pPr defTabSz="914400" eaLnBrk="1" fontAlgn="auto" hangingPunct="1">
              <a:spcBef>
                <a:spcPts val="0"/>
              </a:spcBef>
              <a:spcAft>
                <a:spcPts val="0"/>
              </a:spcAft>
              <a:defRPr/>
            </a:pPr>
            <a:r>
              <a:rPr lang="de-DE" altLang="de-DE" sz="5400" kern="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Important</a:t>
            </a:r>
            <a:r>
              <a:rPr lang="de-DE" altLang="de-DE" sz="5400"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de-DE" altLang="de-DE" sz="5400" kern="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contacts</a:t>
            </a:r>
            <a:r>
              <a:rPr lang="de-DE" altLang="de-DE" sz="5400"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on </a:t>
            </a:r>
            <a:r>
              <a:rPr lang="de-DE" altLang="de-DE" sz="5400" kern="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campus</a:t>
            </a:r>
            <a:endParaRPr lang="de-DE"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feld 7">
            <a:extLst>
              <a:ext uri="{FF2B5EF4-FFF2-40B4-BE49-F238E27FC236}">
                <a16:creationId xmlns:a16="http://schemas.microsoft.com/office/drawing/2014/main" id="{C6162606-51FE-41E5-8B36-E002811AF28B}"/>
              </a:ext>
            </a:extLst>
          </p:cNvPr>
          <p:cNvSpPr txBox="1">
            <a:spLocks noChangeArrowheads="1"/>
          </p:cNvSpPr>
          <p:nvPr/>
        </p:nvSpPr>
        <p:spPr bwMode="auto">
          <a:xfrm>
            <a:off x="566738" y="1981200"/>
            <a:ext cx="1012190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0100">
              <a:defRPr>
                <a:solidFill>
                  <a:schemeClr val="tx1"/>
                </a:solidFill>
                <a:latin typeface="Arial" panose="020B0604020202020204" pitchFamily="34" charset="0"/>
                <a:ea typeface="ヒラギノ角ゴ Pro W3" pitchFamily="-112" charset="-128"/>
              </a:defRPr>
            </a:lvl1pPr>
            <a:lvl2pPr defTabSz="800100">
              <a:defRPr>
                <a:solidFill>
                  <a:schemeClr val="tx1"/>
                </a:solidFill>
                <a:latin typeface="Arial" panose="020B0604020202020204" pitchFamily="34" charset="0"/>
                <a:ea typeface="ヒラギノ角ゴ Pro W3" pitchFamily="-112" charset="-128"/>
              </a:defRPr>
            </a:lvl2pPr>
            <a:lvl3pPr defTabSz="800100">
              <a:defRPr>
                <a:solidFill>
                  <a:schemeClr val="tx1"/>
                </a:solidFill>
                <a:latin typeface="Arial" panose="020B0604020202020204" pitchFamily="34" charset="0"/>
                <a:ea typeface="ヒラギノ角ゴ Pro W3" pitchFamily="-112" charset="-128"/>
              </a:defRPr>
            </a:lvl3pPr>
            <a:lvl4pPr defTabSz="800100">
              <a:defRPr>
                <a:solidFill>
                  <a:schemeClr val="tx1"/>
                </a:solidFill>
                <a:latin typeface="Arial" panose="020B0604020202020204" pitchFamily="34" charset="0"/>
                <a:ea typeface="ヒラギノ角ゴ Pro W3" pitchFamily="-112" charset="-128"/>
              </a:defRPr>
            </a:lvl4pPr>
            <a:lvl5pPr defTabSz="800100">
              <a:defRPr>
                <a:solidFill>
                  <a:schemeClr val="tx1"/>
                </a:solidFill>
                <a:latin typeface="Arial" panose="020B0604020202020204" pitchFamily="34" charset="0"/>
                <a:ea typeface="ヒラギノ角ゴ Pro W3" pitchFamily="-112" charset="-128"/>
              </a:defRPr>
            </a:lvl5pPr>
            <a:lvl6pPr marL="2447925" indent="-161925" defTabSz="8001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05125" indent="-161925" defTabSz="8001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362325" indent="-161925" defTabSz="8001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19525" indent="-161925" defTabSz="800100"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eaLnBrk="1" hangingPunct="1"/>
            <a:r>
              <a:rPr lang="de-DE" altLang="de-DE" sz="1400" b="1" dirty="0">
                <a:solidFill>
                  <a:srgbClr val="425159"/>
                </a:solidFill>
                <a:latin typeface="Open Sans" panose="020B0606030504020204" pitchFamily="34" charset="0"/>
                <a:cs typeface="Open Sans" panose="020B0606030504020204" pitchFamily="34" charset="0"/>
                <a:hlinkClick r:id="rId3"/>
              </a:rPr>
              <a:t>AStA</a:t>
            </a:r>
            <a:r>
              <a:rPr lang="de-DE" altLang="de-DE" sz="1400" b="1" dirty="0">
                <a:solidFill>
                  <a:srgbClr val="425159"/>
                </a:solidFill>
                <a:latin typeface="Open Sans" panose="020B0606030504020204" pitchFamily="34" charset="0"/>
                <a:cs typeface="Open Sans" panose="020B0606030504020204" pitchFamily="34" charset="0"/>
              </a:rPr>
              <a:t> „General </a:t>
            </a:r>
            <a:r>
              <a:rPr lang="de-DE" altLang="de-DE" sz="1400" b="1" dirty="0" err="1">
                <a:solidFill>
                  <a:srgbClr val="425159"/>
                </a:solidFill>
                <a:latin typeface="Open Sans" panose="020B0606030504020204" pitchFamily="34" charset="0"/>
                <a:cs typeface="Open Sans" panose="020B0606030504020204" pitchFamily="34" charset="0"/>
              </a:rPr>
              <a:t>Students</a:t>
            </a:r>
            <a:r>
              <a:rPr lang="de-DE" altLang="de-DE" sz="1400" b="1" dirty="0">
                <a:solidFill>
                  <a:srgbClr val="425159"/>
                </a:solidFill>
                <a:latin typeface="Open Sans" panose="020B0606030504020204" pitchFamily="34" charset="0"/>
                <a:cs typeface="Open Sans" panose="020B0606030504020204" pitchFamily="34" charset="0"/>
              </a:rPr>
              <a:t>‘ Committee)</a:t>
            </a:r>
            <a:endParaRPr lang="de-DE" altLang="de-DE" sz="1400" b="1" dirty="0">
              <a:latin typeface="Open Sans" panose="020B0606030504020204" pitchFamily="34" charset="0"/>
              <a:cs typeface="Open Sans" panose="020B0606030504020204" pitchFamily="34" charset="0"/>
            </a:endParaRPr>
          </a:p>
          <a:p>
            <a:pPr eaLnBrk="1" hangingPunct="1"/>
            <a:endParaRPr lang="en-US" altLang="de-DE" sz="1400" dirty="0">
              <a:latin typeface="Open Sans" panose="020B0606030504020204" pitchFamily="34" charset="0"/>
              <a:cs typeface="Open Sans" panose="020B0606030504020204" pitchFamily="34" charset="0"/>
            </a:endParaRPr>
          </a:p>
          <a:p>
            <a:pPr eaLnBrk="1" hangingPunct="1">
              <a:buFont typeface="Arial" panose="020B0604020202020204" pitchFamily="34" charset="0"/>
              <a:buChar char="•"/>
            </a:pPr>
            <a:r>
              <a:rPr lang="en-US" altLang="de-DE" sz="1400" dirty="0">
                <a:latin typeface="Open Sans" panose="020B0606030504020204" pitchFamily="34" charset="0"/>
                <a:cs typeface="Open Sans" panose="020B0606030504020204" pitchFamily="34" charset="0"/>
              </a:rPr>
              <a:t> student self-administration - by students for students.</a:t>
            </a:r>
          </a:p>
          <a:p>
            <a:pPr eaLnBrk="1" hangingPunct="1">
              <a:buFont typeface="Arial" panose="020B0604020202020204" pitchFamily="34" charset="0"/>
              <a:buChar char="•"/>
            </a:pPr>
            <a:r>
              <a:rPr lang="en-US" altLang="de-DE" sz="1400" dirty="0">
                <a:latin typeface="Open Sans" panose="020B0606030504020204" pitchFamily="34" charset="0"/>
                <a:cs typeface="Open Sans" panose="020B0606030504020204" pitchFamily="34" charset="0"/>
              </a:rPr>
              <a:t> at all 3 locations </a:t>
            </a:r>
          </a:p>
          <a:p>
            <a:pPr eaLnBrk="1" hangingPunct="1">
              <a:buFont typeface="Arial" panose="020B0604020202020204" pitchFamily="34" charset="0"/>
              <a:buChar char="•"/>
            </a:pPr>
            <a:r>
              <a:rPr lang="en-US" altLang="de-DE" sz="1400" dirty="0">
                <a:latin typeface="Open Sans" panose="020B0606030504020204" pitchFamily="34" charset="0"/>
                <a:cs typeface="Open Sans" panose="020B0606030504020204" pitchFamily="34" charset="0"/>
              </a:rPr>
              <a:t> Represents the interests of the students </a:t>
            </a:r>
          </a:p>
          <a:p>
            <a:pPr eaLnBrk="1" hangingPunct="1"/>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buFont typeface="Arial" panose="020B0604020202020204" pitchFamily="34" charset="0"/>
              <a:buChar char="•"/>
            </a:pPr>
            <a:r>
              <a:rPr lang="en-US" altLang="de-DE" sz="1400" dirty="0">
                <a:solidFill>
                  <a:srgbClr val="425159"/>
                </a:solidFill>
                <a:latin typeface="Open Sans" panose="020B0606030504020204" pitchFamily="34" charset="0"/>
                <a:cs typeface="Open Sans" panose="020B0606030504020204" pitchFamily="34" charset="0"/>
              </a:rPr>
              <a:t> Offers sports activities, evening programs, store for study supplies, rental of the </a:t>
            </a:r>
            <a:r>
              <a:rPr lang="en-US" altLang="de-DE" sz="1400" dirty="0" err="1">
                <a:solidFill>
                  <a:srgbClr val="425159"/>
                </a:solidFill>
                <a:latin typeface="Open Sans" panose="020B0606030504020204" pitchFamily="34" charset="0"/>
                <a:cs typeface="Open Sans" panose="020B0606030504020204" pitchFamily="34" charset="0"/>
              </a:rPr>
              <a:t>AStA</a:t>
            </a:r>
            <a:r>
              <a:rPr lang="en-US" altLang="de-DE" sz="1400" dirty="0">
                <a:solidFill>
                  <a:srgbClr val="425159"/>
                </a:solidFill>
                <a:latin typeface="Open Sans" panose="020B0606030504020204" pitchFamily="34" charset="0"/>
                <a:cs typeface="Open Sans" panose="020B0606030504020204" pitchFamily="34" charset="0"/>
              </a:rPr>
              <a:t> van, ...</a:t>
            </a:r>
          </a:p>
          <a:p>
            <a:pPr eaLnBrk="1" hangingPunct="1"/>
            <a:endParaRPr lang="en-US" altLang="de-DE" sz="1400" dirty="0">
              <a:solidFill>
                <a:srgbClr val="425159"/>
              </a:solidFill>
              <a:latin typeface="Open Sans" panose="020B0606030504020204" pitchFamily="34" charset="0"/>
              <a:cs typeface="Open Sans" panose="020B0606030504020204" pitchFamily="34" charset="0"/>
            </a:endParaRPr>
          </a:p>
          <a:p>
            <a:endParaRPr lang="de-DE" altLang="de-DE" sz="1400" dirty="0">
              <a:latin typeface="Open Sans" panose="020B0606030504020204" pitchFamily="34" charset="0"/>
              <a:cs typeface="Open Sans" panose="020B0606030504020204" pitchFamily="34" charset="0"/>
            </a:endParaRPr>
          </a:p>
          <a:p>
            <a:pPr>
              <a:buFont typeface="Arial" panose="020B0604020202020204" pitchFamily="34" charset="0"/>
              <a:buChar char="•"/>
            </a:pPr>
            <a:endParaRPr lang="de-DE" altLang="de-DE" sz="1400" dirty="0">
              <a:solidFill>
                <a:srgbClr val="425159"/>
              </a:solidFill>
              <a:latin typeface="Open Sans" panose="020B0606030504020204" pitchFamily="34" charset="0"/>
              <a:cs typeface="Open Sans" panose="020B0606030504020204" pitchFamily="34" charset="0"/>
            </a:endParaRPr>
          </a:p>
          <a:p>
            <a:r>
              <a:rPr lang="de-DE" altLang="de-DE" sz="1400" b="1" dirty="0">
                <a:solidFill>
                  <a:srgbClr val="425159"/>
                </a:solidFill>
                <a:latin typeface="Open Sans" panose="020B0606030504020204" pitchFamily="34" charset="0"/>
                <a:cs typeface="Open Sans" panose="020B0606030504020204" pitchFamily="34" charset="0"/>
              </a:rPr>
              <a:t>Fachschaften (</a:t>
            </a:r>
            <a:r>
              <a:rPr lang="de-DE" altLang="de-DE" sz="1400" b="1" dirty="0" err="1">
                <a:solidFill>
                  <a:srgbClr val="425159"/>
                </a:solidFill>
                <a:latin typeface="Open Sans" panose="020B0606030504020204" pitchFamily="34" charset="0"/>
                <a:cs typeface="Open Sans" panose="020B0606030504020204" pitchFamily="34" charset="0"/>
              </a:rPr>
              <a:t>Students</a:t>
            </a:r>
            <a:r>
              <a:rPr lang="de-DE" altLang="de-DE" sz="1400" b="1" dirty="0">
                <a:solidFill>
                  <a:srgbClr val="425159"/>
                </a:solidFill>
                <a:latin typeface="Open Sans" panose="020B0606030504020204" pitchFamily="34" charset="0"/>
                <a:cs typeface="Open Sans" panose="020B0606030504020204" pitchFamily="34" charset="0"/>
              </a:rPr>
              <a:t>‘ </a:t>
            </a:r>
            <a:r>
              <a:rPr lang="de-DE" altLang="de-DE" sz="1400" b="1" dirty="0" err="1">
                <a:solidFill>
                  <a:srgbClr val="425159"/>
                </a:solidFill>
                <a:latin typeface="Open Sans" panose="020B0606030504020204" pitchFamily="34" charset="0"/>
                <a:cs typeface="Open Sans" panose="020B0606030504020204" pitchFamily="34" charset="0"/>
              </a:rPr>
              <a:t>council</a:t>
            </a:r>
            <a:r>
              <a:rPr lang="de-DE" altLang="de-DE" sz="1400" b="1" dirty="0">
                <a:solidFill>
                  <a:srgbClr val="425159"/>
                </a:solidFill>
                <a:latin typeface="Open Sans" panose="020B0606030504020204" pitchFamily="34" charset="0"/>
                <a:cs typeface="Open Sans" panose="020B0606030504020204" pitchFamily="34" charset="0"/>
              </a:rPr>
              <a:t>)</a:t>
            </a:r>
            <a:endParaRPr lang="de-DE" altLang="de-DE" sz="1400" b="1" dirty="0">
              <a:latin typeface="Open Sans" panose="020B0606030504020204" pitchFamily="34" charset="0"/>
              <a:cs typeface="Open Sans" panose="020B0606030504020204" pitchFamily="34" charset="0"/>
            </a:endParaRPr>
          </a:p>
          <a:p>
            <a:pPr eaLnBrk="1" hangingPunct="1"/>
            <a:r>
              <a:rPr lang="en-US" altLang="de-DE" sz="1400" dirty="0">
                <a:solidFill>
                  <a:srgbClr val="425159"/>
                </a:solidFill>
                <a:latin typeface="Open Sans" panose="020B0606030504020204" pitchFamily="34" charset="0"/>
                <a:cs typeface="Open Sans" panose="020B0606030504020204" pitchFamily="34" charset="0"/>
              </a:rPr>
              <a:t>In university politics, students can have a say in what happens at their university! </a:t>
            </a:r>
          </a:p>
          <a:p>
            <a:pPr eaLnBrk="1" hangingPunct="1"/>
            <a:endParaRPr lang="en-US" altLang="de-DE" sz="1400" dirty="0">
              <a:solidFill>
                <a:srgbClr val="425159"/>
              </a:solidFill>
              <a:latin typeface="Open Sans" panose="020B0606030504020204" pitchFamily="34" charset="0"/>
              <a:cs typeface="Open Sans" panose="020B0606030504020204" pitchFamily="34" charset="0"/>
            </a:endParaRPr>
          </a:p>
          <a:p>
            <a:pPr eaLnBrk="1" hangingPunct="1"/>
            <a:r>
              <a:rPr lang="en-US" altLang="de-DE" sz="1400" dirty="0">
                <a:solidFill>
                  <a:srgbClr val="425159"/>
                </a:solidFill>
                <a:latin typeface="Open Sans" panose="020B0606030504020204" pitchFamily="34" charset="0"/>
                <a:cs typeface="Open Sans" panose="020B0606030504020204" pitchFamily="34" charset="0"/>
              </a:rPr>
              <a:t>The student representatives are there to help the members of their department in their day-to-day studies.</a:t>
            </a:r>
          </a:p>
          <a:p>
            <a:pPr eaLnBrk="1" hangingPunct="1"/>
            <a:r>
              <a:rPr lang="en-US" altLang="de-DE" sz="1400" dirty="0">
                <a:solidFill>
                  <a:srgbClr val="425159"/>
                </a:solidFill>
                <a:latin typeface="Open Sans" panose="020B0606030504020204" pitchFamily="34" charset="0"/>
                <a:cs typeface="Open Sans" panose="020B0606030504020204" pitchFamily="34" charset="0"/>
              </a:rPr>
              <a:t>They serve as a point of contact for problems and conflicts within the course of study and organize events and offers of the respective department, such as get-to-know-each-other evenings for first semester students. </a:t>
            </a:r>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r>
              <a:rPr lang="de-DE" altLang="de-DE" sz="1400" dirty="0">
                <a:solidFill>
                  <a:srgbClr val="425159"/>
                </a:solidFill>
                <a:latin typeface="Open Sans" panose="020B0606030504020204" pitchFamily="34" charset="0"/>
                <a:cs typeface="Open Sans" panose="020B0606030504020204" pitchFamily="34" charset="0"/>
              </a:rPr>
              <a:t>Contact and </a:t>
            </a:r>
            <a:r>
              <a:rPr lang="de-DE" altLang="de-DE" sz="1400" dirty="0" err="1">
                <a:solidFill>
                  <a:srgbClr val="425159"/>
                </a:solidFill>
                <a:latin typeface="Open Sans" panose="020B0606030504020204" pitchFamily="34" charset="0"/>
                <a:cs typeface="Open Sans" panose="020B0606030504020204" pitchFamily="34" charset="0"/>
              </a:rPr>
              <a:t>information</a:t>
            </a:r>
            <a:r>
              <a:rPr lang="de-DE" altLang="de-DE" sz="1400" dirty="0">
                <a:solidFill>
                  <a:srgbClr val="425159"/>
                </a:solidFill>
                <a:latin typeface="Open Sans" panose="020B0606030504020204" pitchFamily="34" charset="0"/>
                <a:cs typeface="Open Sans" panose="020B0606030504020204" pitchFamily="34" charset="0"/>
              </a:rPr>
              <a:t>: </a:t>
            </a:r>
            <a:r>
              <a:rPr lang="de-DE" altLang="de-DE" sz="1400" dirty="0">
                <a:solidFill>
                  <a:srgbClr val="425159"/>
                </a:solidFill>
                <a:latin typeface="Open Sans" panose="020B0606030504020204" pitchFamily="34" charset="0"/>
                <a:cs typeface="Open Sans" panose="020B0606030504020204" pitchFamily="34" charset="0"/>
                <a:hlinkClick r:id="rId4"/>
              </a:rPr>
              <a:t>https://www.th-owl.de/international/international-student-guide/#c-accordion-84972-8</a:t>
            </a:r>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buFont typeface="Arial" panose="020B0604020202020204" pitchFamily="34" charset="0"/>
              <a:buChar char="•"/>
            </a:pPr>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endParaRPr lang="de-DE" altLang="de-DE" sz="1400" dirty="0">
              <a:solidFill>
                <a:srgbClr val="425159"/>
              </a:solidFill>
              <a:latin typeface="Open Sans" panose="020B0606030504020204" pitchFamily="34" charset="0"/>
              <a:cs typeface="Open Sans" panose="020B0606030504020204" pitchFamily="34" charset="0"/>
            </a:endParaRPr>
          </a:p>
          <a:p>
            <a:pPr eaLnBrk="1" hangingPunct="1"/>
            <a:endParaRPr lang="de-DE" altLang="de-DE" sz="1400" dirty="0">
              <a:solidFill>
                <a:srgbClr val="425159"/>
              </a:solidFill>
              <a:latin typeface="Open Sans" panose="020B0606030504020204" pitchFamily="34" charset="0"/>
              <a:cs typeface="Open Sans" panose="020B0606030504020204" pitchFamily="34" charset="0"/>
            </a:endParaRPr>
          </a:p>
        </p:txBody>
      </p:sp>
      <p:pic>
        <p:nvPicPr>
          <p:cNvPr id="38915" name="Grafik 5">
            <a:extLst>
              <a:ext uri="{FF2B5EF4-FFF2-40B4-BE49-F238E27FC236}">
                <a16:creationId xmlns:a16="http://schemas.microsoft.com/office/drawing/2014/main" id="{3504D1F1-62F7-42D4-910F-1790F2172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13" y="1566863"/>
            <a:ext cx="163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hteck 3">
            <a:extLst>
              <a:ext uri="{FF2B5EF4-FFF2-40B4-BE49-F238E27FC236}">
                <a16:creationId xmlns:a16="http://schemas.microsoft.com/office/drawing/2014/main" id="{0FD192D4-C977-4070-A73F-E5968E300C33}"/>
              </a:ext>
            </a:extLst>
          </p:cNvPr>
          <p:cNvSpPr>
            <a:spLocks noChangeArrowheads="1"/>
          </p:cNvSpPr>
          <p:nvPr/>
        </p:nvSpPr>
        <p:spPr bwMode="auto">
          <a:xfrm>
            <a:off x="989013" y="1196975"/>
            <a:ext cx="8328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3000">
                <a:latin typeface="Open Sans" panose="020B0606030504020204" pitchFamily="34" charset="0"/>
                <a:cs typeface="Open Sans" panose="020B0606030504020204" pitchFamily="34" charset="0"/>
              </a:rPr>
              <a:t>ASTA Detmold (</a:t>
            </a:r>
            <a:r>
              <a:rPr lang="de-DE" altLang="de-DE" sz="3000">
                <a:latin typeface="Open Sans" panose="020B0606030504020204" pitchFamily="34" charset="0"/>
                <a:cs typeface="Open Sans" panose="020B0606030504020204" pitchFamily="34" charset="0"/>
                <a:hlinkClick r:id="rId2"/>
              </a:rPr>
              <a:t>General</a:t>
            </a:r>
            <a:r>
              <a:rPr lang="de-DE" altLang="de-DE" sz="3000">
                <a:latin typeface="Open Sans" panose="020B0606030504020204" pitchFamily="34" charset="0"/>
                <a:cs typeface="Open Sans" panose="020B0606030504020204" pitchFamily="34" charset="0"/>
              </a:rPr>
              <a:t> </a:t>
            </a:r>
            <a:r>
              <a:rPr lang="de-DE" altLang="de-DE" sz="3000">
                <a:latin typeface="Open Sans" panose="020B0606030504020204" pitchFamily="34" charset="0"/>
                <a:cs typeface="Open Sans" panose="020B0606030504020204" pitchFamily="34" charset="0"/>
                <a:hlinkClick r:id="rId3"/>
              </a:rPr>
              <a:t>Students'</a:t>
            </a:r>
            <a:r>
              <a:rPr lang="de-DE" altLang="de-DE" sz="3000">
                <a:latin typeface="Open Sans" panose="020B0606030504020204" pitchFamily="34" charset="0"/>
                <a:cs typeface="Open Sans" panose="020B0606030504020204" pitchFamily="34" charset="0"/>
              </a:rPr>
              <a:t> </a:t>
            </a:r>
            <a:r>
              <a:rPr lang="de-DE" altLang="de-DE" sz="3000">
                <a:latin typeface="Open Sans" panose="020B0606030504020204" pitchFamily="34" charset="0"/>
                <a:cs typeface="Open Sans" panose="020B0606030504020204" pitchFamily="34" charset="0"/>
                <a:hlinkClick r:id="rId4"/>
              </a:rPr>
              <a:t>Committee</a:t>
            </a:r>
            <a:r>
              <a:rPr lang="de-DE" altLang="de-DE" sz="3000">
                <a:latin typeface="Open Sans" panose="020B0606030504020204" pitchFamily="34" charset="0"/>
                <a:cs typeface="Open Sans" panose="020B0606030504020204" pitchFamily="34" charset="0"/>
              </a:rPr>
              <a:t>)</a:t>
            </a:r>
          </a:p>
        </p:txBody>
      </p:sp>
      <p:sp>
        <p:nvSpPr>
          <p:cNvPr id="40963" name="Rechteck 4">
            <a:extLst>
              <a:ext uri="{FF2B5EF4-FFF2-40B4-BE49-F238E27FC236}">
                <a16:creationId xmlns:a16="http://schemas.microsoft.com/office/drawing/2014/main" id="{6BC63E7B-FCDB-4F2F-BE6F-7A7CB689F241}"/>
              </a:ext>
            </a:extLst>
          </p:cNvPr>
          <p:cNvSpPr>
            <a:spLocks noChangeArrowheads="1"/>
          </p:cNvSpPr>
          <p:nvPr/>
        </p:nvSpPr>
        <p:spPr bwMode="auto">
          <a:xfrm>
            <a:off x="522288" y="2301875"/>
            <a:ext cx="9331325" cy="74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de-DE">
                <a:solidFill>
                  <a:srgbClr val="CD0035"/>
                </a:solidFill>
                <a:latin typeface="Open Sans" panose="020B0606030504020204" pitchFamily="34" charset="0"/>
                <a:cs typeface="Open Sans" panose="020B0606030504020204" pitchFamily="34" charset="0"/>
              </a:rPr>
              <a:t>Asta shop</a:t>
            </a:r>
            <a:r>
              <a:rPr lang="en-US" altLang="de-DE">
                <a:latin typeface="Open Sans" panose="020B0606030504020204" pitchFamily="34" charset="0"/>
                <a:cs typeface="Open Sans" panose="020B0606030504020204" pitchFamily="34" charset="0"/>
              </a:rPr>
              <a:t>: to buy all the supplys you need for your study (Building 6, roof floor)</a:t>
            </a:r>
          </a:p>
          <a:p>
            <a:r>
              <a:rPr lang="en-US" altLang="de-DE" sz="1400">
                <a:latin typeface="Open Sans" panose="020B0606030504020204" pitchFamily="34" charset="0"/>
                <a:cs typeface="Open Sans" panose="020B0606030504020204" pitchFamily="34" charset="0"/>
              </a:rPr>
              <a:t>Contact: </a:t>
            </a:r>
            <a:r>
              <a:rPr lang="en-US" altLang="de-DE" sz="1400">
                <a:latin typeface="Open Sans" panose="020B0606030504020204" pitchFamily="34" charset="0"/>
                <a:cs typeface="Open Sans" panose="020B0606030504020204" pitchFamily="34" charset="0"/>
                <a:hlinkClick r:id="rId5"/>
              </a:rPr>
              <a:t>shop@asta-detmold.de</a:t>
            </a:r>
            <a:r>
              <a:rPr lang="en-US" altLang="de-DE" sz="1400">
                <a:latin typeface="Open Sans" panose="020B0606030504020204" pitchFamily="34" charset="0"/>
                <a:cs typeface="Open Sans" panose="020B0606030504020204" pitchFamily="34" charset="0"/>
              </a:rPr>
              <a:t>	</a:t>
            </a:r>
          </a:p>
          <a:p>
            <a:endParaRPr lang="en-US" altLang="de-DE" sz="1400">
              <a:latin typeface="Open Sans" panose="020B0606030504020204" pitchFamily="34" charset="0"/>
              <a:cs typeface="Open Sans" panose="020B0606030504020204" pitchFamily="34" charset="0"/>
            </a:endParaRPr>
          </a:p>
          <a:p>
            <a:r>
              <a:rPr lang="de-DE" altLang="de-DE" sz="1400">
                <a:latin typeface="Open Sans" panose="020B0606030504020204" pitchFamily="34" charset="0"/>
                <a:cs typeface="Open Sans" panose="020B0606030504020204" pitchFamily="34" charset="0"/>
              </a:rPr>
              <a:t>Opening time: </a:t>
            </a:r>
            <a:r>
              <a:rPr lang="de-DE" altLang="de-DE" sz="1400" b="1">
                <a:latin typeface="Open Sans" panose="020B0606030504020204" pitchFamily="34" charset="0"/>
                <a:cs typeface="Open Sans" panose="020B0606030504020204" pitchFamily="34" charset="0"/>
              </a:rPr>
              <a:t>Mo and Fr.:</a:t>
            </a:r>
            <a:r>
              <a:rPr lang="de-DE" altLang="de-DE" sz="1400">
                <a:latin typeface="Open Sans" panose="020B0606030504020204" pitchFamily="34" charset="0"/>
                <a:cs typeface="Open Sans" panose="020B0606030504020204" pitchFamily="34" charset="0"/>
              </a:rPr>
              <a:t> closed – Tu. 09:00 – 11:00 – wedn. 11:30 – 13:00 Thu. 12:30 – 14:30    </a:t>
            </a:r>
            <a:endParaRPr lang="en-US" altLang="de-DE" sz="1400">
              <a:latin typeface="Open Sans" panose="020B0606030504020204" pitchFamily="34" charset="0"/>
              <a:cs typeface="Open Sans" panose="020B0606030504020204" pitchFamily="34" charset="0"/>
            </a:endParaRPr>
          </a:p>
          <a:p>
            <a:endParaRPr lang="en-US" altLang="de-DE">
              <a:latin typeface="Open Sans" panose="020B0606030504020204" pitchFamily="34" charset="0"/>
              <a:cs typeface="Open Sans" panose="020B0606030504020204" pitchFamily="34" charset="0"/>
            </a:endParaRPr>
          </a:p>
          <a:p>
            <a:r>
              <a:rPr lang="en-US" altLang="de-DE">
                <a:solidFill>
                  <a:srgbClr val="CD0035"/>
                </a:solidFill>
                <a:latin typeface="Open Sans" panose="020B0606030504020204" pitchFamily="34" charset="0"/>
                <a:cs typeface="Open Sans" panose="020B0606030504020204" pitchFamily="34" charset="0"/>
              </a:rPr>
              <a:t>Asta Sport  </a:t>
            </a:r>
            <a:r>
              <a:rPr lang="en-US" altLang="de-DE">
                <a:latin typeface="Open Sans" panose="020B0606030504020204" pitchFamily="34" charset="0"/>
                <a:cs typeface="Open Sans" panose="020B0606030504020204" pitchFamily="34" charset="0"/>
              </a:rPr>
              <a:t>(Pilates, basket ball, Fitness, Yoga …): </a:t>
            </a:r>
          </a:p>
          <a:p>
            <a:r>
              <a:rPr lang="en-US" altLang="de-DE" sz="1400">
                <a:latin typeface="Open Sans" panose="020B0606030504020204" pitchFamily="34" charset="0"/>
                <a:cs typeface="Open Sans" panose="020B0606030504020204" pitchFamily="34" charset="0"/>
              </a:rPr>
              <a:t>Contact</a:t>
            </a:r>
            <a:r>
              <a:rPr lang="en-US" altLang="de-DE" sz="1400">
                <a:solidFill>
                  <a:srgbClr val="CD0035"/>
                </a:solidFill>
                <a:latin typeface="Open Sans" panose="020B0606030504020204" pitchFamily="34" charset="0"/>
                <a:cs typeface="Open Sans" panose="020B0606030504020204" pitchFamily="34" charset="0"/>
              </a:rPr>
              <a:t> </a:t>
            </a:r>
            <a:r>
              <a:rPr lang="en-US" altLang="de-DE" sz="1400">
                <a:solidFill>
                  <a:srgbClr val="CD0035"/>
                </a:solidFill>
                <a:latin typeface="Open Sans" panose="020B0606030504020204" pitchFamily="34" charset="0"/>
                <a:cs typeface="Open Sans" panose="020B0606030504020204" pitchFamily="34" charset="0"/>
                <a:hlinkClick r:id="rId6"/>
              </a:rPr>
              <a:t>sport@asta-detmold.de</a:t>
            </a:r>
            <a:endParaRPr lang="en-US" altLang="de-DE" sz="1400">
              <a:solidFill>
                <a:srgbClr val="CD0035"/>
              </a:solidFill>
              <a:latin typeface="Open Sans" panose="020B0606030504020204" pitchFamily="34" charset="0"/>
              <a:cs typeface="Open Sans" panose="020B0606030504020204" pitchFamily="34" charset="0"/>
            </a:endParaRPr>
          </a:p>
          <a:p>
            <a:endParaRPr lang="en-US" altLang="de-DE">
              <a:solidFill>
                <a:srgbClr val="CD0035"/>
              </a:solidFill>
              <a:latin typeface="Open Sans" panose="020B0606030504020204" pitchFamily="34" charset="0"/>
              <a:cs typeface="Open Sans" panose="020B0606030504020204" pitchFamily="34" charset="0"/>
            </a:endParaRPr>
          </a:p>
          <a:p>
            <a:r>
              <a:rPr lang="en-US" altLang="de-DE">
                <a:solidFill>
                  <a:srgbClr val="CD0035"/>
                </a:solidFill>
                <a:latin typeface="Open Sans" panose="020B0606030504020204" pitchFamily="34" charset="0"/>
                <a:cs typeface="Open Sans" panose="020B0606030504020204" pitchFamily="34" charset="0"/>
              </a:rPr>
              <a:t>Asta Office</a:t>
            </a:r>
            <a:r>
              <a:rPr lang="en-US" altLang="de-DE">
                <a:latin typeface="Open Sans" panose="020B0606030504020204" pitchFamily="34" charset="0"/>
                <a:cs typeface="Open Sans" panose="020B0606030504020204" pitchFamily="34" charset="0"/>
              </a:rPr>
              <a:t>: meeting with the Asta‘s members and ask for the activities (Building 1,</a:t>
            </a:r>
            <a:r>
              <a:rPr lang="de-DE" altLang="de-DE">
                <a:latin typeface="Open Sans" panose="020B0606030504020204" pitchFamily="34" charset="0"/>
                <a:cs typeface="Open Sans" panose="020B0606030504020204" pitchFamily="34" charset="0"/>
              </a:rPr>
              <a:t> 1.014</a:t>
            </a:r>
            <a:r>
              <a:rPr lang="en-US" altLang="de-DE">
                <a:latin typeface="Open Sans" panose="020B0606030504020204" pitchFamily="34" charset="0"/>
                <a:cs typeface="Open Sans" panose="020B0606030504020204" pitchFamily="34" charset="0"/>
              </a:rPr>
              <a:t>)</a:t>
            </a:r>
          </a:p>
          <a:p>
            <a:endParaRPr lang="en-US" altLang="de-DE">
              <a:solidFill>
                <a:srgbClr val="CD0035"/>
              </a:solidFill>
              <a:latin typeface="Open Sans" panose="020B0606030504020204" pitchFamily="34" charset="0"/>
              <a:cs typeface="Open Sans" panose="020B0606030504020204" pitchFamily="34" charset="0"/>
            </a:endParaRPr>
          </a:p>
          <a:p>
            <a:r>
              <a:rPr lang="en-US" altLang="de-DE">
                <a:solidFill>
                  <a:srgbClr val="CD0035"/>
                </a:solidFill>
                <a:latin typeface="Open Sans" panose="020B0606030504020204" pitchFamily="34" charset="0"/>
                <a:cs typeface="Open Sans" panose="020B0606030504020204" pitchFamily="34" charset="0"/>
              </a:rPr>
              <a:t>Asta café</a:t>
            </a:r>
            <a:r>
              <a:rPr lang="en-US" altLang="de-DE">
                <a:latin typeface="Open Sans" panose="020B0606030504020204" pitchFamily="34" charset="0"/>
                <a:cs typeface="Open Sans" panose="020B0606030504020204" pitchFamily="34" charset="0"/>
              </a:rPr>
              <a:t>: Enjoy a drink in the noon between 2 courses (Building 2, 2</a:t>
            </a:r>
            <a:r>
              <a:rPr lang="en-US" altLang="de-DE" baseline="30000">
                <a:latin typeface="Open Sans" panose="020B0606030504020204" pitchFamily="34" charset="0"/>
                <a:cs typeface="Open Sans" panose="020B0606030504020204" pitchFamily="34" charset="0"/>
              </a:rPr>
              <a:t>nd</a:t>
            </a:r>
            <a:r>
              <a:rPr lang="en-US" altLang="de-DE">
                <a:latin typeface="Open Sans" panose="020B0606030504020204" pitchFamily="34" charset="0"/>
                <a:cs typeface="Open Sans" panose="020B0606030504020204" pitchFamily="34" charset="0"/>
              </a:rPr>
              <a:t> floor)</a:t>
            </a:r>
          </a:p>
          <a:p>
            <a:endParaRPr lang="en-US" altLang="de-DE">
              <a:solidFill>
                <a:srgbClr val="CD0035"/>
              </a:solidFill>
              <a:latin typeface="Open Sans" panose="020B0606030504020204" pitchFamily="34" charset="0"/>
              <a:cs typeface="Open Sans" panose="020B0606030504020204" pitchFamily="34" charset="0"/>
            </a:endParaRPr>
          </a:p>
          <a:p>
            <a:r>
              <a:rPr lang="en-US" altLang="de-DE">
                <a:solidFill>
                  <a:srgbClr val="CD0035"/>
                </a:solidFill>
                <a:latin typeface="Open Sans" panose="020B0606030504020204" pitchFamily="34" charset="0"/>
                <a:cs typeface="Open Sans" panose="020B0606030504020204" pitchFamily="34" charset="0"/>
              </a:rPr>
              <a:t>Asta Auslandsreferat</a:t>
            </a:r>
            <a:r>
              <a:rPr lang="en-US" altLang="de-DE">
                <a:latin typeface="Open Sans" panose="020B0606030504020204" pitchFamily="34" charset="0"/>
                <a:cs typeface="Open Sans" panose="020B0606030504020204" pitchFamily="34" charset="0"/>
              </a:rPr>
              <a:t>: </a:t>
            </a:r>
          </a:p>
          <a:p>
            <a:r>
              <a:rPr lang="en-US" altLang="de-DE" sz="1400">
                <a:latin typeface="Open Sans" panose="020B0606030504020204" pitchFamily="34" charset="0"/>
                <a:cs typeface="Open Sans" panose="020B0606030504020204" pitchFamily="34" charset="0"/>
              </a:rPr>
              <a:t>contact: </a:t>
            </a:r>
            <a:r>
              <a:rPr lang="en-US" altLang="de-DE" sz="1400">
                <a:latin typeface="Open Sans" panose="020B0606030504020204" pitchFamily="34" charset="0"/>
                <a:cs typeface="Open Sans" panose="020B0606030504020204" pitchFamily="34" charset="0"/>
                <a:hlinkClick r:id="rId7"/>
              </a:rPr>
              <a:t>ausland@asta-detmold.de</a:t>
            </a:r>
            <a:r>
              <a:rPr lang="en-US" altLang="de-DE" sz="1400">
                <a:latin typeface="Open Sans" panose="020B0606030504020204" pitchFamily="34" charset="0"/>
                <a:cs typeface="Open Sans" panose="020B0606030504020204" pitchFamily="34" charset="0"/>
              </a:rPr>
              <a:t>    </a:t>
            </a: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r>
              <a:rPr lang="en-US" altLang="de-DE">
                <a:latin typeface="Open Sans" panose="020B0606030504020204" pitchFamily="34" charset="0"/>
                <a:cs typeface="Open Sans" panose="020B0606030504020204" pitchFamily="34" charset="0"/>
              </a:rPr>
              <a:t>Internet: </a:t>
            </a:r>
            <a:r>
              <a:rPr lang="en-US" altLang="de-DE">
                <a:latin typeface="Open Sans" panose="020B0606030504020204" pitchFamily="34" charset="0"/>
                <a:cs typeface="Open Sans" panose="020B0606030504020204" pitchFamily="34" charset="0"/>
                <a:hlinkClick r:id="rId8"/>
              </a:rPr>
              <a:t>https://detmold.asta-owl.de/</a:t>
            </a:r>
            <a:r>
              <a:rPr lang="en-US" altLang="de-DE">
                <a:latin typeface="Open Sans" panose="020B0606030504020204" pitchFamily="34" charset="0"/>
                <a:cs typeface="Open Sans" panose="020B0606030504020204" pitchFamily="34" charset="0"/>
              </a:rPr>
              <a:t> </a:t>
            </a: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endParaRPr lang="en-US" altLang="de-DE" sz="1400">
              <a:latin typeface="Open Sans" panose="020B0606030504020204" pitchFamily="34" charset="0"/>
              <a:cs typeface="Open Sans" panose="020B0606030504020204" pitchFamily="34" charset="0"/>
            </a:endParaRPr>
          </a:p>
          <a:p>
            <a:r>
              <a:rPr lang="en-US" altLang="de-DE" sz="1400">
                <a:latin typeface="Open Sans" panose="020B0606030504020204" pitchFamily="34" charset="0"/>
                <a:cs typeface="Open Sans" panose="020B0606030504020204" pitchFamily="34" charset="0"/>
              </a:rPr>
              <a:t>Instagram: </a:t>
            </a:r>
            <a:r>
              <a:rPr lang="en-US" altLang="de-DE" sz="1400">
                <a:latin typeface="Open Sans" panose="020B0606030504020204" pitchFamily="34" charset="0"/>
                <a:cs typeface="Open Sans" panose="020B0606030504020204" pitchFamily="34" charset="0"/>
                <a:hlinkClick r:id="rId9"/>
              </a:rPr>
              <a:t>https://www.instagram.com/asta_detmold/</a:t>
            </a:r>
            <a:endParaRPr lang="en-US" altLang="de-DE" sz="1400">
              <a:latin typeface="Open Sans" panose="020B0606030504020204" pitchFamily="34" charset="0"/>
              <a:cs typeface="Open Sans" panose="020B0606030504020204" pitchFamily="34" charset="0"/>
            </a:endParaRPr>
          </a:p>
          <a:p>
            <a:r>
              <a:rPr lang="en-US" altLang="de-DE" sz="1400">
                <a:latin typeface="Open Sans" panose="020B0606030504020204" pitchFamily="34" charset="0"/>
                <a:cs typeface="Open Sans" panose="020B0606030504020204" pitchFamily="34" charset="0"/>
              </a:rPr>
              <a:t>									</a:t>
            </a:r>
          </a:p>
        </p:txBody>
      </p:sp>
      <p:pic>
        <p:nvPicPr>
          <p:cNvPr id="40964" name="Grafik 2">
            <a:extLst>
              <a:ext uri="{FF2B5EF4-FFF2-40B4-BE49-F238E27FC236}">
                <a16:creationId xmlns:a16="http://schemas.microsoft.com/office/drawing/2014/main" id="{13C57F46-4649-4725-83A0-8935CCE923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6563" y="6035675"/>
            <a:ext cx="25050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Grafik 4">
            <a:extLst>
              <a:ext uri="{FF2B5EF4-FFF2-40B4-BE49-F238E27FC236}">
                <a16:creationId xmlns:a16="http://schemas.microsoft.com/office/drawing/2014/main" id="{77A0D03E-ED8F-4E76-BFFD-225BBF1946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5" y="104775"/>
            <a:ext cx="1539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Grafik 6">
            <a:extLst>
              <a:ext uri="{FF2B5EF4-FFF2-40B4-BE49-F238E27FC236}">
                <a16:creationId xmlns:a16="http://schemas.microsoft.com/office/drawing/2014/main" id="{38ED2447-BF47-49F0-96AF-8E395166E3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9038" y="79375"/>
            <a:ext cx="15795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hteck 4">
            <a:extLst>
              <a:ext uri="{FF2B5EF4-FFF2-40B4-BE49-F238E27FC236}">
                <a16:creationId xmlns:a16="http://schemas.microsoft.com/office/drawing/2014/main" id="{1D64E654-420A-404A-971E-45698E859CDC}"/>
              </a:ext>
            </a:extLst>
          </p:cNvPr>
          <p:cNvSpPr>
            <a:spLocks noChangeArrowheads="1"/>
          </p:cNvSpPr>
          <p:nvPr/>
        </p:nvSpPr>
        <p:spPr bwMode="auto">
          <a:xfrm>
            <a:off x="1636713" y="528638"/>
            <a:ext cx="9051925" cy="7845425"/>
          </a:xfrm>
          <a:prstGeom prst="rect">
            <a:avLst/>
          </a:prstGeom>
          <a:noFill/>
          <a:ln>
            <a:noFill/>
          </a:ln>
        </p:spPr>
        <p:txBody>
          <a:bodyPr>
            <a:spAutoFit/>
          </a:bodyPr>
          <a:lstStyle/>
          <a:p>
            <a:pPr>
              <a:defRPr/>
            </a:pPr>
            <a:r>
              <a:rPr lang="de-DE" sz="2500" dirty="0">
                <a:latin typeface="Open Sans" panose="020B0606030504020204" pitchFamily="34" charset="0"/>
                <a:ea typeface="Open Sans" panose="020B0606030504020204" pitchFamily="34" charset="0"/>
                <a:cs typeface="Open Sans" panose="020B0606030504020204" pitchFamily="34" charset="0"/>
              </a:rPr>
              <a:t>				Student </a:t>
            </a:r>
            <a:r>
              <a:rPr lang="de-DE" sz="2500" dirty="0" err="1">
                <a:latin typeface="Open Sans" panose="020B0606030504020204" pitchFamily="34" charset="0"/>
                <a:ea typeface="Open Sans" panose="020B0606030504020204" pitchFamily="34" charset="0"/>
                <a:cs typeface="Open Sans" panose="020B0606030504020204" pitchFamily="34" charset="0"/>
              </a:rPr>
              <a:t>committees</a:t>
            </a:r>
            <a:endParaRPr lang="de-DE" sz="2500" dirty="0">
              <a:latin typeface="Open Sans" panose="020B0606030504020204" pitchFamily="34" charset="0"/>
              <a:ea typeface="Open Sans" panose="020B0606030504020204" pitchFamily="34" charset="0"/>
              <a:cs typeface="Open Sans" panose="020B0606030504020204" pitchFamily="34" charset="0"/>
            </a:endParaRPr>
          </a:p>
          <a:p>
            <a:pPr>
              <a:defRPr/>
            </a:pPr>
            <a:endParaRPr lang="de-DE" sz="25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defRPr/>
            </a:pPr>
            <a:r>
              <a:rPr lang="de-DE" dirty="0" err="1">
                <a:latin typeface="Open Sans" panose="020B0606030504020204" pitchFamily="34" charset="0"/>
                <a:ea typeface="Open Sans" panose="020B0606030504020204" pitchFamily="34" charset="0"/>
                <a:cs typeface="Open Sans" panose="020B0606030504020204" pitchFamily="34" charset="0"/>
              </a:rPr>
              <a:t>Represent</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the</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students</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interests</a:t>
            </a:r>
            <a:endParaRPr lang="de-DE"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defRPr/>
            </a:pPr>
            <a:r>
              <a:rPr lang="de-DE" dirty="0">
                <a:latin typeface="Open Sans" panose="020B0606030504020204" pitchFamily="34" charset="0"/>
                <a:ea typeface="Open Sans" panose="020B0606030504020204" pitchFamily="34" charset="0"/>
                <a:cs typeface="Open Sans" panose="020B0606030504020204" pitchFamily="34" charset="0"/>
              </a:rPr>
              <a:t>Communication </a:t>
            </a:r>
            <a:r>
              <a:rPr lang="de-DE" dirty="0" err="1">
                <a:latin typeface="Open Sans" panose="020B0606030504020204" pitchFamily="34" charset="0"/>
                <a:ea typeface="Open Sans" panose="020B0606030504020204" pitchFamily="34" charset="0"/>
                <a:cs typeface="Open Sans" panose="020B0606030504020204" pitchFamily="34" charset="0"/>
              </a:rPr>
              <a:t>with</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professors</a:t>
            </a:r>
            <a:r>
              <a:rPr lang="en-US" dirty="0">
                <a:latin typeface="Open Sans" panose="020B0606030504020204" pitchFamily="34" charset="0"/>
                <a:ea typeface="Open Sans" panose="020B0606030504020204" pitchFamily="34" charset="0"/>
                <a:cs typeface="Open Sans" panose="020B0606030504020204" pitchFamily="34" charset="0"/>
              </a:rPr>
              <a:t>Welcome week, workshops, barbecues, ice cream bar, </a:t>
            </a:r>
            <a:r>
              <a:rPr lang="en-US" dirty="0" err="1">
                <a:latin typeface="Open Sans" panose="020B0606030504020204" pitchFamily="34" charset="0"/>
                <a:ea typeface="Open Sans" panose="020B0606030504020204" pitchFamily="34" charset="0"/>
                <a:cs typeface="Open Sans" panose="020B0606030504020204" pitchFamily="34" charset="0"/>
              </a:rPr>
              <a:t>partys</a:t>
            </a:r>
            <a:r>
              <a:rPr lang="en-US" dirty="0">
                <a:latin typeface="Open Sans" panose="020B0606030504020204" pitchFamily="34" charset="0"/>
                <a:ea typeface="Open Sans" panose="020B0606030504020204" pitchFamily="34" charset="0"/>
                <a:cs typeface="Open Sans" panose="020B0606030504020204" pitchFamily="34" charset="0"/>
              </a:rPr>
              <a:t>, ...</a:t>
            </a:r>
          </a:p>
          <a:p>
            <a:pPr>
              <a:lnSpc>
                <a:spcPct val="150000"/>
              </a:lnSpc>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de-DE" dirty="0" err="1">
                <a:latin typeface="Open Sans" panose="020B0606030504020204" pitchFamily="34" charset="0"/>
                <a:ea typeface="Open Sans" panose="020B0606030504020204" pitchFamily="34" charset="0"/>
                <a:cs typeface="Open Sans" panose="020B0606030504020204" pitchFamily="34" charset="0"/>
              </a:rPr>
              <a:t>contact</a:t>
            </a:r>
            <a:r>
              <a:rPr lang="de-DE"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Wingdings" panose="05000000000000000000" pitchFamily="2" charset="2"/>
              <a:buChar char="Ø"/>
              <a:defRPr/>
            </a:pPr>
            <a:r>
              <a:rPr lang="de-DE" sz="1600" dirty="0">
                <a:latin typeface="Open Sans" panose="020B0606030504020204" pitchFamily="34" charset="0"/>
                <a:ea typeface="Open Sans" panose="020B0606030504020204" pitchFamily="34" charset="0"/>
                <a:cs typeface="Open Sans" panose="020B0606030504020204" pitchFamily="34" charset="0"/>
                <a:hlinkClick r:id="rId2"/>
              </a:rPr>
              <a:t>Detmold School </a:t>
            </a:r>
            <a:r>
              <a:rPr lang="de-DE" sz="1600" dirty="0" err="1">
                <a:latin typeface="Open Sans" panose="020B0606030504020204" pitchFamily="34" charset="0"/>
                <a:ea typeface="Open Sans" panose="020B0606030504020204" pitchFamily="34" charset="0"/>
                <a:cs typeface="Open Sans" panose="020B0606030504020204" pitchFamily="34" charset="0"/>
                <a:hlinkClick r:id="rId2"/>
              </a:rPr>
              <a:t>of</a:t>
            </a:r>
            <a:r>
              <a:rPr lang="de-DE" sz="1600" dirty="0">
                <a:latin typeface="Open Sans" panose="020B0606030504020204" pitchFamily="34" charset="0"/>
                <a:ea typeface="Open Sans" panose="020B0606030504020204" pitchFamily="34" charset="0"/>
                <a:cs typeface="Open Sans" panose="020B0606030504020204" pitchFamily="34" charset="0"/>
                <a:hlinkClick r:id="rId2"/>
              </a:rPr>
              <a:t> Design</a:t>
            </a:r>
          </a:p>
          <a:p>
            <a:pPr marL="782638" lvl="1" indent="-285750">
              <a:lnSpc>
                <a:spcPct val="150000"/>
              </a:lnSpc>
              <a:buFont typeface="Wingdings" panose="05000000000000000000" pitchFamily="2" charset="2"/>
              <a:buChar char="Ø"/>
              <a:defRPr/>
            </a:pPr>
            <a:r>
              <a:rPr lang="de-DE" sz="1400" dirty="0">
                <a:latin typeface="Open Sans" panose="020B0606030504020204" pitchFamily="34" charset="0"/>
                <a:ea typeface="Open Sans" panose="020B0606030504020204" pitchFamily="34" charset="0"/>
                <a:cs typeface="Open Sans" panose="020B0606030504020204" pitchFamily="34" charset="0"/>
                <a:hlinkClick r:id="rId2"/>
              </a:rPr>
              <a:t>fachschaft.fb1@th-owl.de</a:t>
            </a:r>
            <a:r>
              <a:rPr lang="de-DE" sz="1400" dirty="0">
                <a:latin typeface="Open Sans" panose="020B0606030504020204" pitchFamily="34" charset="0"/>
                <a:ea typeface="Open Sans" panose="020B0606030504020204" pitchFamily="34" charset="0"/>
                <a:cs typeface="Open Sans" panose="020B0606030504020204" pitchFamily="34" charset="0"/>
              </a:rPr>
              <a:t>	</a:t>
            </a:r>
          </a:p>
          <a:p>
            <a:pPr marL="782638" lvl="1" indent="-285750">
              <a:lnSpc>
                <a:spcPct val="150000"/>
              </a:lnSpc>
              <a:buFont typeface="Wingdings" panose="05000000000000000000" pitchFamily="2" charset="2"/>
              <a:buChar char="Ø"/>
              <a:defRPr/>
            </a:pPr>
            <a:r>
              <a:rPr lang="de-DE" sz="1400" dirty="0">
                <a:latin typeface="Open Sans" panose="020B0606030504020204" pitchFamily="34" charset="0"/>
                <a:ea typeface="Open Sans" panose="020B0606030504020204" pitchFamily="34" charset="0"/>
                <a:cs typeface="Open Sans" panose="020B0606030504020204" pitchFamily="34" charset="0"/>
                <a:hlinkClick r:id="rId3"/>
              </a:rPr>
              <a:t>https://www.th-owl.de/gestaltung/fachbereich/studentische-gremien/fachschaft/</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782638" lvl="1" indent="-285750">
              <a:lnSpc>
                <a:spcPct val="150000"/>
              </a:lnSpc>
              <a:buFont typeface="Wingdings" panose="05000000000000000000" pitchFamily="2" charset="2"/>
              <a:buChar char="Ø"/>
              <a:defRPr/>
            </a:pPr>
            <a:r>
              <a:rPr lang="de-DE" sz="1400" dirty="0">
                <a:latin typeface="Open Sans" panose="020B0606030504020204" pitchFamily="34" charset="0"/>
                <a:ea typeface="Open Sans" panose="020B0606030504020204" pitchFamily="34" charset="0"/>
                <a:cs typeface="Open Sans" panose="020B0606030504020204" pitchFamily="34" charset="0"/>
                <a:hlinkClick r:id="rId4"/>
              </a:rPr>
              <a:t>https://www.instagram.com/fachschaft.fb1</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Ø"/>
              <a:defRPr/>
            </a:pPr>
            <a:r>
              <a:rPr lang="de-DE" sz="1600" dirty="0">
                <a:latin typeface="Open Sans" panose="020B0606030504020204" pitchFamily="34" charset="0"/>
                <a:ea typeface="Open Sans" panose="020B0606030504020204" pitchFamily="34" charset="0"/>
                <a:cs typeface="Open Sans" panose="020B0606030504020204" pitchFamily="34" charset="0"/>
                <a:hlinkClick r:id="rId2"/>
              </a:rPr>
              <a:t>Media </a:t>
            </a:r>
            <a:r>
              <a:rPr lang="de-DE" sz="1600" dirty="0" err="1">
                <a:latin typeface="Open Sans" panose="020B0606030504020204" pitchFamily="34" charset="0"/>
                <a:ea typeface="Open Sans" panose="020B0606030504020204" pitchFamily="34" charset="0"/>
                <a:cs typeface="Open Sans" panose="020B0606030504020204" pitchFamily="34" charset="0"/>
                <a:hlinkClick r:id="rId2"/>
              </a:rPr>
              <a:t>Production</a:t>
            </a:r>
            <a:r>
              <a:rPr lang="de-DE" sz="1600" dirty="0">
                <a:latin typeface="Open Sans" panose="020B0606030504020204" pitchFamily="34" charset="0"/>
                <a:ea typeface="Open Sans" panose="020B0606030504020204" pitchFamily="34" charset="0"/>
                <a:cs typeface="Open Sans" panose="020B0606030504020204" pitchFamily="34" charset="0"/>
                <a:hlinkClick r:id="rId2"/>
              </a:rPr>
              <a:t>: </a:t>
            </a:r>
          </a:p>
          <a:p>
            <a:pPr marL="782638" lvl="1" indent="-285750">
              <a:lnSpc>
                <a:spcPct val="150000"/>
              </a:lnSpc>
              <a:buFont typeface="Wingdings" panose="05000000000000000000" pitchFamily="2" charset="2"/>
              <a:buChar char="Ø"/>
              <a:defRPr/>
            </a:pPr>
            <a:r>
              <a:rPr lang="de-DE" sz="1400" dirty="0">
                <a:latin typeface="Open Sans" panose="020B0606030504020204" pitchFamily="34" charset="0"/>
                <a:ea typeface="Open Sans" panose="020B0606030504020204" pitchFamily="34" charset="0"/>
                <a:cs typeface="Open Sans" panose="020B0606030504020204" pitchFamily="34" charset="0"/>
                <a:hlinkClick r:id="rId2"/>
              </a:rPr>
              <a:t>fachschaft.fb2@th-owl.de</a:t>
            </a:r>
            <a:r>
              <a:rPr lang="de-DE" sz="1400" dirty="0">
                <a:latin typeface="Open Sans" panose="020B0606030504020204" pitchFamily="34" charset="0"/>
                <a:ea typeface="Open Sans" panose="020B0606030504020204" pitchFamily="34" charset="0"/>
                <a:cs typeface="Open Sans" panose="020B0606030504020204" pitchFamily="34" charset="0"/>
              </a:rPr>
              <a:t> </a:t>
            </a:r>
          </a:p>
          <a:p>
            <a:pPr marL="782638" lvl="1" indent="-285750">
              <a:lnSpc>
                <a:spcPct val="150000"/>
              </a:lnSpc>
              <a:buFont typeface="Wingdings" panose="05000000000000000000" pitchFamily="2" charset="2"/>
              <a:buChar char="Ø"/>
              <a:defRPr/>
            </a:pPr>
            <a:r>
              <a:rPr lang="en-US" altLang="de-DE" sz="1400" dirty="0">
                <a:latin typeface="Open Sans" panose="020B0606030504020204" pitchFamily="34" charset="0"/>
                <a:ea typeface="Open Sans" panose="020B0606030504020204" pitchFamily="34" charset="0"/>
                <a:cs typeface="Open Sans" panose="020B0606030504020204" pitchFamily="34" charset="0"/>
                <a:hlinkClick r:id="rId5"/>
              </a:rPr>
              <a:t>https://www.th-owl.de/medienproduktion/fachbereich/fachschaft/</a:t>
            </a:r>
            <a:endParaRPr lang="en-US" altLang="de-DE" sz="1400" dirty="0">
              <a:latin typeface="Open Sans" panose="020B0606030504020204" pitchFamily="34" charset="0"/>
              <a:ea typeface="Open Sans" panose="020B0606030504020204" pitchFamily="34" charset="0"/>
              <a:cs typeface="Open Sans" panose="020B0606030504020204" pitchFamily="34" charset="0"/>
            </a:endParaRPr>
          </a:p>
          <a:p>
            <a:pPr marL="782638" lvl="1" indent="-285750">
              <a:lnSpc>
                <a:spcPct val="150000"/>
              </a:lnSpc>
              <a:buFont typeface="Wingdings" panose="05000000000000000000" pitchFamily="2" charset="2"/>
              <a:buChar char="Ø"/>
              <a:defRPr/>
            </a:pPr>
            <a:r>
              <a:rPr lang="en-US" altLang="de-DE" sz="1400" dirty="0">
                <a:latin typeface="Open Sans" panose="020B0606030504020204" pitchFamily="34" charset="0"/>
                <a:ea typeface="Open Sans" panose="020B0606030504020204" pitchFamily="34" charset="0"/>
                <a:cs typeface="Open Sans" panose="020B0606030504020204" pitchFamily="34" charset="0"/>
                <a:hlinkClick r:id="rId6"/>
              </a:rPr>
              <a:t>https://www.instagram.com/fachschaft.fb2/</a:t>
            </a:r>
            <a:endParaRPr lang="en-US" altLang="de-DE" sz="1400" dirty="0">
              <a:latin typeface="Open Sans" panose="020B0606030504020204" pitchFamily="34" charset="0"/>
              <a:ea typeface="Open Sans" panose="020B0606030504020204" pitchFamily="34" charset="0"/>
              <a:cs typeface="Open Sans" panose="020B0606030504020204" pitchFamily="34" charset="0"/>
            </a:endParaRPr>
          </a:p>
          <a:p>
            <a:pPr lvl="1" indent="0">
              <a:lnSpc>
                <a:spcPct val="150000"/>
              </a:lnSpc>
              <a:defRPr/>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Ø"/>
              <a:defRPr/>
            </a:pPr>
            <a:r>
              <a:rPr lang="de-DE" sz="1600" dirty="0" err="1">
                <a:solidFill>
                  <a:srgbClr val="425159"/>
                </a:solidFill>
                <a:latin typeface="Open Sans" panose="020B0606030504020204" pitchFamily="34" charset="0"/>
                <a:ea typeface="Open Sans" panose="020B0606030504020204" pitchFamily="34" charset="0"/>
                <a:cs typeface="Open Sans" panose="020B0606030504020204" pitchFamily="34" charset="0"/>
                <a:hlinkClick r:id="rId2"/>
              </a:rPr>
              <a:t>Civil</a:t>
            </a:r>
            <a:r>
              <a:rPr lang="de-DE" sz="1600" dirty="0">
                <a:solidFill>
                  <a:srgbClr val="425159"/>
                </a:solidFill>
                <a:latin typeface="Open Sans" panose="020B0606030504020204" pitchFamily="34" charset="0"/>
                <a:ea typeface="Open Sans" panose="020B0606030504020204" pitchFamily="34" charset="0"/>
                <a:cs typeface="Open Sans" panose="020B0606030504020204" pitchFamily="34" charset="0"/>
                <a:hlinkClick r:id="rId2"/>
              </a:rPr>
              <a:t> Engineering: </a:t>
            </a:r>
            <a:endParaRPr lang="de-DE" sz="1600"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marL="782638" lvl="1" indent="-285750">
              <a:lnSpc>
                <a:spcPct val="150000"/>
              </a:lnSpc>
              <a:buFont typeface="Wingdings" panose="05000000000000000000" pitchFamily="2" charset="2"/>
              <a:buChar char="Ø"/>
              <a:defRPr/>
            </a:pPr>
            <a:r>
              <a:rPr lang="de-DE" sz="1400" dirty="0">
                <a:latin typeface="Open Sans" panose="020B0606030504020204" pitchFamily="34" charset="0"/>
                <a:ea typeface="Open Sans" panose="020B0606030504020204" pitchFamily="34" charset="0"/>
                <a:cs typeface="Open Sans" panose="020B0606030504020204" pitchFamily="34" charset="0"/>
                <a:hlinkClick r:id="rId7"/>
              </a:rPr>
              <a:t>https://www.th-owl.de/bauingenieurwesen/fachbereich/gremien/#tab-c48079-5</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782638" lvl="1" indent="-285750">
              <a:lnSpc>
                <a:spcPct val="150000"/>
              </a:lnSpc>
              <a:buFont typeface="Wingdings" panose="05000000000000000000" pitchFamily="2" charset="2"/>
              <a:buChar char="Ø"/>
              <a:defRPr/>
            </a:pPr>
            <a:r>
              <a:rPr lang="de-DE" altLang="de-DE" sz="1400" dirty="0">
                <a:latin typeface="Open Sans" panose="020B0606030504020204" pitchFamily="34" charset="0"/>
                <a:ea typeface="Open Sans" panose="020B0606030504020204" pitchFamily="34" charset="0"/>
                <a:cs typeface="Open Sans" panose="020B0606030504020204" pitchFamily="34" charset="0"/>
                <a:hlinkClick r:id="rId8"/>
              </a:rPr>
              <a:t>fachschaft.fb3@th-owl.de</a:t>
            </a:r>
          </a:p>
          <a:p>
            <a:pPr marL="782638" lvl="1" indent="-285750">
              <a:lnSpc>
                <a:spcPct val="150000"/>
              </a:lnSpc>
              <a:buFont typeface="Wingdings" panose="05000000000000000000" pitchFamily="2" charset="2"/>
              <a:buChar char="Ø"/>
              <a:defRPr/>
            </a:pPr>
            <a:r>
              <a:rPr lang="de-DE" altLang="de-DE" sz="1400" dirty="0">
                <a:latin typeface="Open Sans" panose="020B0606030504020204" pitchFamily="34" charset="0"/>
                <a:ea typeface="Open Sans" panose="020B0606030504020204" pitchFamily="34" charset="0"/>
                <a:cs typeface="Open Sans" panose="020B0606030504020204" pitchFamily="34" charset="0"/>
                <a:hlinkClick r:id="rId8"/>
              </a:rPr>
              <a:t>https://www.instagram.com/fachschaft.fb3/?hl=de</a:t>
            </a:r>
            <a:endParaRPr lang="de-DE" alt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Ø"/>
              <a:defRPr/>
            </a:pPr>
            <a:endParaRPr lang="de-DE" sz="1600" dirty="0">
              <a:solidFill>
                <a:srgbClr val="425159"/>
              </a:solidFill>
              <a:latin typeface="Open Sans" panose="020B0606030504020204" pitchFamily="34" charset="0"/>
              <a:ea typeface="Open Sans" panose="020B0606030504020204" pitchFamily="34" charset="0"/>
              <a:cs typeface="Open Sans" panose="020B0606030504020204" pitchFamily="34" charset="0"/>
              <a:hlinkClick r:id="rId2"/>
            </a:endParaRPr>
          </a:p>
          <a:p>
            <a:pPr>
              <a:lnSpc>
                <a:spcPct val="150000"/>
              </a:lnSpc>
              <a:defRPr/>
            </a:pPr>
            <a:endParaRPr lang="de-DE" alt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US" altLang="de-DE"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987" name="Grafik 4">
            <a:extLst>
              <a:ext uri="{FF2B5EF4-FFF2-40B4-BE49-F238E27FC236}">
                <a16:creationId xmlns:a16="http://schemas.microsoft.com/office/drawing/2014/main" id="{EFD48A3B-3165-4BF7-868C-66661D044E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463" y="193675"/>
            <a:ext cx="21621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CE06BDF-D505-4BC8-9514-47A27CABB342}"/>
              </a:ext>
            </a:extLst>
          </p:cNvPr>
          <p:cNvSpPr/>
          <p:nvPr/>
        </p:nvSpPr>
        <p:spPr>
          <a:xfrm>
            <a:off x="3462338" y="471488"/>
            <a:ext cx="6094412" cy="1027112"/>
          </a:xfrm>
          <a:prstGeom prst="rect">
            <a:avLst/>
          </a:prstGeom>
        </p:spPr>
        <p:txBody>
          <a:bodyPr lIns="80165" tIns="40082" rIns="80165" bIns="40082" anchor="b">
            <a:normAutofit lnSpcReduction="10000"/>
          </a:bodyPr>
          <a:lstStyle/>
          <a:p>
            <a:pPr defTabSz="801654" eaLnBrk="1" fontAlgn="auto" hangingPunct="1">
              <a:lnSpc>
                <a:spcPct val="90000"/>
              </a:lnSpc>
              <a:spcAft>
                <a:spcPts val="526"/>
              </a:spcAft>
              <a:defRPr/>
            </a:pPr>
            <a:r>
              <a:rPr lang="en-US" sz="3594" dirty="0">
                <a:solidFill>
                  <a:srgbClr val="425159"/>
                </a:solidFill>
                <a:latin typeface="Open Sans" panose="020B0606030504020204" pitchFamily="34" charset="0"/>
                <a:ea typeface="Open Sans" panose="020B0606030504020204" pitchFamily="34" charset="0"/>
                <a:cs typeface="Open Sans" panose="020B0606030504020204" pitchFamily="34" charset="0"/>
              </a:rPr>
              <a:t>Examination offices in Detmold</a:t>
            </a:r>
          </a:p>
        </p:txBody>
      </p:sp>
      <p:pic>
        <p:nvPicPr>
          <p:cNvPr id="43011" name="Grafik 7">
            <a:extLst>
              <a:ext uri="{FF2B5EF4-FFF2-40B4-BE49-F238E27FC236}">
                <a16:creationId xmlns:a16="http://schemas.microsoft.com/office/drawing/2014/main" id="{0F201BDC-E8F3-45C6-8D68-4E7ACA79B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044" r="20894"/>
          <a:stretch>
            <a:fillRect/>
          </a:stretch>
        </p:blipFill>
        <p:spPr bwMode="auto">
          <a:xfrm>
            <a:off x="0" y="-165100"/>
            <a:ext cx="3309938" cy="772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Untertitel 2">
            <a:extLst>
              <a:ext uri="{FF2B5EF4-FFF2-40B4-BE49-F238E27FC236}">
                <a16:creationId xmlns:a16="http://schemas.microsoft.com/office/drawing/2014/main" id="{E455A492-EFF1-44BC-8290-6B592ACE7148}"/>
              </a:ext>
            </a:extLst>
          </p:cNvPr>
          <p:cNvSpPr txBox="1">
            <a:spLocks/>
          </p:cNvSpPr>
          <p:nvPr/>
        </p:nvSpPr>
        <p:spPr>
          <a:xfrm>
            <a:off x="442913" y="6448425"/>
            <a:ext cx="8016875" cy="2555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801654" fontAlgn="auto">
              <a:spcBef>
                <a:spcPts val="877"/>
              </a:spcBef>
              <a:spcAft>
                <a:spcPts val="0"/>
              </a:spcAft>
              <a:defRPr/>
            </a:pPr>
            <a:endParaRPr sz="877" baseline="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hteck 12">
            <a:extLst>
              <a:ext uri="{FF2B5EF4-FFF2-40B4-BE49-F238E27FC236}">
                <a16:creationId xmlns:a16="http://schemas.microsoft.com/office/drawing/2014/main" id="{94C524F8-EA3C-4347-9CC8-1F85D46A4A08}"/>
              </a:ext>
            </a:extLst>
          </p:cNvPr>
          <p:cNvSpPr/>
          <p:nvPr/>
        </p:nvSpPr>
        <p:spPr>
          <a:xfrm>
            <a:off x="3614738" y="2670175"/>
            <a:ext cx="6110287" cy="4060825"/>
          </a:xfrm>
          <a:prstGeom prst="rect">
            <a:avLst/>
          </a:prstGeom>
        </p:spPr>
        <p:txBody>
          <a:bodyPr>
            <a:spAutoFit/>
          </a:bodyPr>
          <a:lstStyle/>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Bachelor Architecture</a:t>
            </a:r>
          </a:p>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Master </a:t>
            </a:r>
            <a:r>
              <a:rPr lang="de-DE" sz="921" b="1"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MArch</a:t>
            </a:r>
            <a:endPar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t>Sandra Schneider						</a:t>
            </a:r>
            <a:b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b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Room: 2.104 | Fon: (05231) 769-6861				</a:t>
            </a:r>
          </a:p>
          <a:p>
            <a:pPr defTabSz="801654" eaLnBrk="1" fontAlgn="auto" hangingPunct="1">
              <a:spcBef>
                <a:spcPts val="0"/>
              </a:spcBef>
              <a:spcAft>
                <a:spcPts val="0"/>
              </a:spcAft>
              <a:defRPr/>
            </a:pP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email: sandra.schneider@th-owl.de</a:t>
            </a:r>
          </a:p>
          <a:p>
            <a:pPr defTabSz="801654" eaLnBrk="1" fontAlgn="auto" hangingPunct="1">
              <a:spcBef>
                <a:spcPts val="0"/>
              </a:spcBef>
              <a:spcAft>
                <a:spcPts val="0"/>
              </a:spcAft>
              <a:defRPr/>
            </a:pPr>
            <a:endPar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endParaRPr lang="de-DE" sz="921" b="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Bachelor Urban </a:t>
            </a:r>
            <a:r>
              <a:rPr lang="de-DE" sz="921" b="1"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Planning</a:t>
            </a: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 </a:t>
            </a:r>
          </a:p>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Master MID and MUPST</a:t>
            </a:r>
          </a:p>
          <a:p>
            <a:pPr defTabSz="801654" eaLnBrk="1" fontAlgn="auto" hangingPunct="1">
              <a:spcBef>
                <a:spcPts val="0"/>
              </a:spcBef>
              <a:spcAft>
                <a:spcPts val="0"/>
              </a:spcAft>
              <a:defRPr/>
            </a:pPr>
            <a: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t>Ina Klassen</a:t>
            </a:r>
          </a:p>
          <a:p>
            <a:pPr defTabSz="801654" eaLnBrk="1" fontAlgn="auto" hangingPunct="1">
              <a:spcBef>
                <a:spcPts val="0"/>
              </a:spcBef>
              <a:spcAft>
                <a:spcPts val="0"/>
              </a:spcAft>
              <a:defRPr/>
            </a:pP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Room: 2.116 | Fon: (05231) 769-6106</a:t>
            </a:r>
          </a:p>
          <a:p>
            <a:pPr defTabSz="801654" eaLnBrk="1" fontAlgn="auto" hangingPunct="1">
              <a:spcBef>
                <a:spcPts val="0"/>
              </a:spcBef>
              <a:spcAft>
                <a:spcPts val="0"/>
              </a:spcAft>
              <a:defRPr/>
            </a:pP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E-Mail: </a:t>
            </a:r>
            <a:r>
              <a:rPr lang="de-DE" sz="921" dirty="0" err="1">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ina.klassen</a:t>
            </a: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(at)th-owl.de</a:t>
            </a:r>
          </a:p>
          <a:p>
            <a:pPr defTabSz="801654" eaLnBrk="1" fontAlgn="auto" hangingPunct="1">
              <a:spcBef>
                <a:spcPts val="0"/>
              </a:spcBef>
              <a:spcAft>
                <a:spcPts val="0"/>
              </a:spcAft>
              <a:defRPr/>
            </a:pPr>
            <a: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t> </a:t>
            </a:r>
            <a:b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br>
            <a: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t>							</a:t>
            </a:r>
            <a:b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b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Bachelor Interior Architecture</a:t>
            </a:r>
          </a:p>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Master MIAR</a:t>
            </a:r>
          </a:p>
          <a:p>
            <a:pPr defTabSz="801654" eaLnBrk="1" fontAlgn="auto" hangingPunct="1">
              <a:spcBef>
                <a:spcPts val="0"/>
              </a:spcBef>
              <a:spcAft>
                <a:spcPts val="0"/>
              </a:spcAft>
              <a:defRPr/>
            </a:pPr>
            <a: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t>Ann-Christin Pott</a:t>
            </a:r>
            <a:b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b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Room: 2.105 | Fon: (05231) 769-6712</a:t>
            </a:r>
            <a:b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b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email: ann-christin.pott@th-owl.de</a:t>
            </a:r>
            <a:b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br>
            <a:b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br>
            <a:b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b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Bachelor </a:t>
            </a:r>
            <a:r>
              <a:rPr lang="de-DE" sz="921" b="1"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Civil</a:t>
            </a: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 Engineering</a:t>
            </a:r>
          </a:p>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Master Infrastrukturmanagement – Wasser und Verkehr and </a:t>
            </a:r>
          </a:p>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Master Konstruktiver Ingenieurbau und digitale Bauprozesse</a:t>
            </a:r>
          </a:p>
          <a:p>
            <a:pPr defTabSz="801654" eaLnBrk="1" fontAlgn="auto" hangingPunct="1">
              <a:spcBef>
                <a:spcPts val="0"/>
              </a:spcBef>
              <a:spcAft>
                <a:spcPts val="0"/>
              </a:spcAft>
              <a:defRPr/>
            </a:pPr>
            <a: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t>Christine Adalbert</a:t>
            </a:r>
            <a:b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b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Room 1.120  | Fon: (05231) 769 3303</a:t>
            </a:r>
            <a:b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b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email: christine.adalbert@th-owl.de</a:t>
            </a:r>
            <a:b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br>
            <a:endPar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fik 14">
            <a:extLst>
              <a:ext uri="{FF2B5EF4-FFF2-40B4-BE49-F238E27FC236}">
                <a16:creationId xmlns:a16="http://schemas.microsoft.com/office/drawing/2014/main" id="{E56A3ED3-3E2B-4C46-BA69-649F8EE17079}"/>
              </a:ext>
            </a:extLst>
          </p:cNvPr>
          <p:cNvPicPr>
            <a:picLocks noChangeAspect="1"/>
          </p:cNvPicPr>
          <p:nvPr/>
        </p:nvPicPr>
        <p:blipFill>
          <a:blip r:embed="rId3"/>
          <a:stretch>
            <a:fillRect/>
          </a:stretch>
        </p:blipFill>
        <p:spPr>
          <a:xfrm>
            <a:off x="8399463" y="2786063"/>
            <a:ext cx="831850" cy="622300"/>
          </a:xfrm>
          <a:prstGeom prst="rect">
            <a:avLst/>
          </a:prstGeom>
          <a:effectLst>
            <a:outerShdw blurRad="50800" dist="50800" dir="5400000" algn="ctr" rotWithShape="0">
              <a:schemeClr val="accent6">
                <a:lumMod val="10000"/>
                <a:lumOff val="90000"/>
              </a:schemeClr>
            </a:outerShdw>
          </a:effectLst>
        </p:spPr>
      </p:pic>
      <p:pic>
        <p:nvPicPr>
          <p:cNvPr id="21" name="Grafik 4">
            <a:extLst>
              <a:ext uri="{FF2B5EF4-FFF2-40B4-BE49-F238E27FC236}">
                <a16:creationId xmlns:a16="http://schemas.microsoft.com/office/drawing/2014/main" id="{D9BC3256-AA10-4BB5-A74E-FB6572C5309F}"/>
              </a:ext>
            </a:extLst>
          </p:cNvPr>
          <p:cNvPicPr>
            <a:picLocks noChangeAspect="1"/>
          </p:cNvPicPr>
          <p:nvPr/>
        </p:nvPicPr>
        <p:blipFill>
          <a:blip r:embed="rId4"/>
          <a:srcRect/>
          <a:stretch>
            <a:fillRect/>
          </a:stretch>
        </p:blipFill>
        <p:spPr bwMode="auto">
          <a:xfrm>
            <a:off x="8399463" y="4583113"/>
            <a:ext cx="854075" cy="642937"/>
          </a:xfrm>
          <a:prstGeom prst="rect">
            <a:avLst/>
          </a:prstGeom>
          <a:noFill/>
          <a:ln>
            <a:noFill/>
          </a:ln>
          <a:effectLst>
            <a:outerShdw blurRad="50800" dist="50800" dir="5400000" algn="ctr" rotWithShape="0">
              <a:schemeClr val="accent6">
                <a:lumMod val="10000"/>
                <a:lumOff val="90000"/>
              </a:schemeClr>
            </a:outerShdw>
          </a:effectLst>
        </p:spPr>
      </p:pic>
      <p:pic>
        <p:nvPicPr>
          <p:cNvPr id="24" name="Grafik 23">
            <a:extLst>
              <a:ext uri="{FF2B5EF4-FFF2-40B4-BE49-F238E27FC236}">
                <a16:creationId xmlns:a16="http://schemas.microsoft.com/office/drawing/2014/main" id="{ABAE2841-EEBC-45A5-B412-9CCEF9DB7F36}"/>
              </a:ext>
            </a:extLst>
          </p:cNvPr>
          <p:cNvPicPr>
            <a:picLocks noChangeAspect="1"/>
          </p:cNvPicPr>
          <p:nvPr/>
        </p:nvPicPr>
        <p:blipFill>
          <a:blip r:embed="rId5"/>
          <a:stretch>
            <a:fillRect/>
          </a:stretch>
        </p:blipFill>
        <p:spPr>
          <a:xfrm>
            <a:off x="8375650" y="5408613"/>
            <a:ext cx="855663" cy="857250"/>
          </a:xfrm>
          <a:prstGeom prst="rect">
            <a:avLst/>
          </a:prstGeom>
          <a:effectLst>
            <a:outerShdw blurRad="50800" dist="50800" dir="5400000" algn="ctr" rotWithShape="0">
              <a:schemeClr val="accent6">
                <a:lumMod val="10000"/>
                <a:lumOff val="90000"/>
              </a:schemeClr>
            </a:outerShdw>
          </a:effectLst>
        </p:spPr>
      </p:pic>
      <p:pic>
        <p:nvPicPr>
          <p:cNvPr id="43017" name="Grafik 1">
            <a:extLst>
              <a:ext uri="{FF2B5EF4-FFF2-40B4-BE49-F238E27FC236}">
                <a16:creationId xmlns:a16="http://schemas.microsoft.com/office/drawing/2014/main" id="{55E823CF-8CC4-4DBF-8C41-96A4D6F16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5" y="3581400"/>
            <a:ext cx="873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4950761C-48EC-4BE8-8E14-F0A697EFBBC4}"/>
              </a:ext>
            </a:extLst>
          </p:cNvPr>
          <p:cNvSpPr txBox="1"/>
          <p:nvPr/>
        </p:nvSpPr>
        <p:spPr>
          <a:xfrm>
            <a:off x="3594100" y="1801813"/>
            <a:ext cx="5372100" cy="800100"/>
          </a:xfrm>
          <a:prstGeom prst="rect">
            <a:avLst/>
          </a:prstGeom>
          <a:noFill/>
        </p:spPr>
        <p:txBody>
          <a:bodyPr>
            <a:spAutoFit/>
          </a:bodyPr>
          <a:lstStyle/>
          <a:p>
            <a:pPr defTabSz="801654" eaLnBrk="1" fontAlgn="auto" hangingPunct="1">
              <a:spcBef>
                <a:spcPts val="0"/>
              </a:spcBef>
              <a:spcAft>
                <a:spcPts val="0"/>
              </a:spcAft>
              <a:defRPr/>
            </a:pPr>
            <a:r>
              <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rPr>
              <a:t>Media </a:t>
            </a:r>
            <a:r>
              <a:rPr lang="de-DE" sz="921" b="1"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production</a:t>
            </a:r>
            <a:endParaRPr lang="de-DE" sz="921" b="1"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de-DE" sz="921" dirty="0">
                <a:solidFill>
                  <a:srgbClr val="E50043"/>
                </a:solidFill>
                <a:latin typeface="Open Sans" panose="020B0606030504020204" pitchFamily="34" charset="0"/>
                <a:ea typeface="Open Sans" panose="020B0606030504020204" pitchFamily="34" charset="0"/>
                <a:cs typeface="Open Sans" panose="020B0606030504020204" pitchFamily="34" charset="0"/>
              </a:rPr>
              <a:t>Martina Wallbaum</a:t>
            </a:r>
          </a:p>
          <a:p>
            <a:pPr defTabSz="801654" eaLnBrk="1" fontAlgn="auto" hangingPunct="1">
              <a:spcBef>
                <a:spcPts val="0"/>
              </a:spcBef>
              <a:spcAft>
                <a:spcPts val="0"/>
              </a:spcAft>
              <a:defRPr/>
            </a:pP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Room 7.308, </a:t>
            </a:r>
          </a:p>
          <a:p>
            <a:pPr defTabSz="801654" eaLnBrk="1" fontAlgn="auto" hangingPunct="1">
              <a:spcBef>
                <a:spcPts val="0"/>
              </a:spcBef>
              <a:spcAft>
                <a:spcPts val="0"/>
              </a:spcAft>
              <a:defRPr/>
            </a:pP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Tel.: +49 5231 769 3203</a:t>
            </a:r>
          </a:p>
          <a:p>
            <a:pPr defTabSz="801654" eaLnBrk="1" fontAlgn="auto" hangingPunct="1">
              <a:spcBef>
                <a:spcPts val="0"/>
              </a:spcBef>
              <a:spcAft>
                <a:spcPts val="0"/>
              </a:spcAft>
              <a:defRPr/>
            </a:pPr>
            <a:r>
              <a:rPr lang="de-DE" sz="921" dirty="0">
                <a:solidFill>
                  <a:srgbClr val="212B2F">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E-Mail: pruefungsamt.fb2@th-owl.</a:t>
            </a:r>
            <a:r>
              <a:rPr lang="de-DE" sz="921" dirty="0">
                <a:solidFill>
                  <a:srgbClr val="425159"/>
                </a:solidFill>
                <a:latin typeface="Open Sans Light" panose="020B0306030504020204" pitchFamily="34" charset="0"/>
                <a:ea typeface="Open Sans Light" panose="020B0306030504020204" pitchFamily="34" charset="0"/>
                <a:cs typeface="Open Sans Light" panose="020B0306030504020204" pitchFamily="34" charset="0"/>
              </a:rPr>
              <a:t>de</a:t>
            </a:r>
          </a:p>
        </p:txBody>
      </p:sp>
      <p:pic>
        <p:nvPicPr>
          <p:cNvPr id="43019" name="Grafik 4">
            <a:extLst>
              <a:ext uri="{FF2B5EF4-FFF2-40B4-BE49-F238E27FC236}">
                <a16:creationId xmlns:a16="http://schemas.microsoft.com/office/drawing/2014/main" id="{52C54524-B5DC-474B-A9DD-12F6362DF7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63" y="1833563"/>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Inhaltsplatzhalter 1">
            <a:extLst>
              <a:ext uri="{FF2B5EF4-FFF2-40B4-BE49-F238E27FC236}">
                <a16:creationId xmlns:a16="http://schemas.microsoft.com/office/drawing/2014/main" id="{CEF42C85-7549-4EE6-9897-DEFEC354E3F2}"/>
              </a:ext>
            </a:extLst>
          </p:cNvPr>
          <p:cNvSpPr>
            <a:spLocks noGrp="1"/>
          </p:cNvSpPr>
          <p:nvPr>
            <p:ph sz="quarter" idx="10"/>
          </p:nvPr>
        </p:nvSpPr>
        <p:spPr bwMode="auto">
          <a:xfrm>
            <a:off x="411163" y="327025"/>
            <a:ext cx="9001125" cy="6276975"/>
          </a:xfrm>
        </p:spPr>
        <p:txBody>
          <a:bodyPr vert="horz" wrap="square" lIns="91440" tIns="45720" rIns="91440" bIns="45720" numCol="1" anchor="t" anchorCtr="0" compatLnSpc="1">
            <a:prstTxWarp prst="textNoShape">
              <a:avLst/>
            </a:prstTxWarp>
          </a:bodyPr>
          <a:lstStyle/>
          <a:p>
            <a:pPr algn="ctr">
              <a:defRPr/>
            </a:pPr>
            <a:endParaRPr lang="en-US" altLang="de-DE" sz="3000"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algn="ctr">
              <a:defRPr/>
            </a:pPr>
            <a:r>
              <a:rPr lang="en-US" altLang="de-DE" sz="3000" dirty="0">
                <a:solidFill>
                  <a:srgbClr val="425159"/>
                </a:solidFill>
                <a:latin typeface="Open Sans" panose="020B0606030504020204" pitchFamily="34" charset="0"/>
                <a:ea typeface="Open Sans" panose="020B0606030504020204" pitchFamily="34" charset="0"/>
                <a:cs typeface="Open Sans" panose="020B0606030504020204" pitchFamily="34" charset="0"/>
              </a:rPr>
              <a:t>German Courses for international students</a:t>
            </a:r>
          </a:p>
          <a:p>
            <a:pPr>
              <a:defRPr/>
            </a:pPr>
            <a:endParaRPr lang="en-US" altLang="de-DE" sz="15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altLang="de-DE" sz="1400" dirty="0">
                <a:latin typeface="Open Sans" panose="020B0606030504020204" pitchFamily="34" charset="0"/>
                <a:ea typeface="Open Sans" panose="020B0606030504020204" pitchFamily="34" charset="0"/>
                <a:cs typeface="Open Sans" panose="020B0606030504020204" pitchFamily="34" charset="0"/>
              </a:rPr>
              <a:t>One A1.2/A2.1 course will be offered in the winter semester 2025.</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rPr>
              <a:t>Registration: </a:t>
            </a:r>
            <a:r>
              <a:rPr lang="en-US" altLang="de-DE" sz="1200" dirty="0">
                <a:latin typeface="Open Sans" panose="020B0606030504020204" pitchFamily="34" charset="0"/>
                <a:ea typeface="Open Sans" panose="020B0606030504020204" pitchFamily="34" charset="0"/>
                <a:cs typeface="Open Sans" panose="020B0606030504020204" pitchFamily="34" charset="0"/>
                <a:hlinkClick r:id="rId2"/>
              </a:rPr>
              <a:t>anamaria.capsa@th-owl.de</a:t>
            </a:r>
            <a:r>
              <a:rPr lang="en-US" altLang="de-DE" sz="1200" dirty="0">
                <a:latin typeface="Open Sans" panose="020B0606030504020204" pitchFamily="34" charset="0"/>
                <a:ea typeface="Open Sans" panose="020B0606030504020204" pitchFamily="34" charset="0"/>
                <a:cs typeface="Open Sans" panose="020B0606030504020204" pitchFamily="34" charset="0"/>
              </a:rPr>
              <a:t> until 15.09.2025</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hlinkClick r:id="rId3"/>
              </a:rPr>
              <a:t>https://www.th-owl.de/en/international-office-th-owl/international-campus-th-owl/german-courses/#c-accordion-81264-1</a:t>
            </a:r>
            <a:endParaRPr lang="en-US" altLang="de-DE" sz="1200" dirty="0">
              <a:latin typeface="Open Sans" panose="020B0606030504020204" pitchFamily="34" charset="0"/>
              <a:ea typeface="Open Sans" panose="020B0606030504020204" pitchFamily="34" charset="0"/>
              <a:cs typeface="Open Sans" panose="020B0606030504020204" pitchFamily="34" charset="0"/>
            </a:endParaRPr>
          </a:p>
          <a:p>
            <a:pPr lvl="1">
              <a:defRPr/>
            </a:pPr>
            <a:br>
              <a:rPr lang="en-US" altLang="de-DE" sz="1200" dirty="0">
                <a:latin typeface="Open Sans" panose="020B0606030504020204" pitchFamily="34" charset="0"/>
                <a:ea typeface="Open Sans" panose="020B0606030504020204" pitchFamily="34" charset="0"/>
                <a:cs typeface="Open Sans" panose="020B0606030504020204" pitchFamily="34" charset="0"/>
              </a:rPr>
            </a:br>
            <a:r>
              <a:rPr lang="en-US" altLang="de-DE" sz="1200" dirty="0">
                <a:latin typeface="Open Sans" panose="020B0606030504020204" pitchFamily="34" charset="0"/>
                <a:ea typeface="Open Sans" panose="020B0606030504020204" pitchFamily="34" charset="0"/>
                <a:cs typeface="Open Sans" panose="020B0606030504020204" pitchFamily="34" charset="0"/>
              </a:rPr>
              <a:t>Start. 29</a:t>
            </a:r>
            <a:r>
              <a:rPr lang="en-US" altLang="de-DE"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altLang="de-DE" sz="1200" dirty="0">
                <a:latin typeface="Open Sans" panose="020B0606030504020204" pitchFamily="34" charset="0"/>
                <a:ea typeface="Open Sans" panose="020B0606030504020204" pitchFamily="34" charset="0"/>
                <a:cs typeface="Open Sans" panose="020B0606030504020204" pitchFamily="34" charset="0"/>
              </a:rPr>
              <a:t> September 2025</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rPr>
              <a:t>End: 15</a:t>
            </a:r>
            <a:r>
              <a:rPr lang="en-US" altLang="de-DE"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altLang="de-DE" sz="1200" dirty="0">
                <a:latin typeface="Open Sans" panose="020B0606030504020204" pitchFamily="34" charset="0"/>
                <a:ea typeface="Open Sans" panose="020B0606030504020204" pitchFamily="34" charset="0"/>
                <a:cs typeface="Open Sans" panose="020B0606030504020204" pitchFamily="34" charset="0"/>
              </a:rPr>
              <a:t> December 2025</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rPr>
              <a:t>Time: 4.30 pm – 6.00 pm</a:t>
            </a:r>
            <a:br>
              <a:rPr lang="en-US" altLang="de-DE" sz="1200" dirty="0">
                <a:latin typeface="Open Sans" panose="020B0606030504020204" pitchFamily="34" charset="0"/>
                <a:ea typeface="Open Sans" panose="020B0606030504020204" pitchFamily="34" charset="0"/>
                <a:cs typeface="Open Sans" panose="020B0606030504020204" pitchFamily="34" charset="0"/>
              </a:rPr>
            </a:br>
            <a:endParaRPr lang="en-US" altLang="de-DE" sz="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altLang="de-DE" sz="1400" dirty="0">
                <a:latin typeface="Open Sans" panose="020B0606030504020204" pitchFamily="34" charset="0"/>
                <a:ea typeface="Open Sans" panose="020B0606030504020204" pitchFamily="34" charset="0"/>
                <a:cs typeface="Open Sans" panose="020B0606030504020204" pitchFamily="34" charset="0"/>
              </a:rPr>
              <a:t>One A1 course will be offered in the winter semester 2025.</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rPr>
              <a:t>Registration: </a:t>
            </a:r>
            <a:r>
              <a:rPr lang="en-US" altLang="de-DE" sz="1200" dirty="0">
                <a:latin typeface="Open Sans" panose="020B0606030504020204" pitchFamily="34" charset="0"/>
                <a:ea typeface="Open Sans" panose="020B0606030504020204" pitchFamily="34" charset="0"/>
                <a:cs typeface="Open Sans" panose="020B0606030504020204" pitchFamily="34" charset="0"/>
                <a:hlinkClick r:id="rId2"/>
              </a:rPr>
              <a:t>anamaria.capsa@th-owl.de</a:t>
            </a:r>
            <a:r>
              <a:rPr lang="en-US" altLang="de-DE" sz="1200" dirty="0">
                <a:latin typeface="Open Sans" panose="020B0606030504020204" pitchFamily="34" charset="0"/>
                <a:ea typeface="Open Sans" panose="020B0606030504020204" pitchFamily="34" charset="0"/>
                <a:cs typeface="Open Sans" panose="020B0606030504020204" pitchFamily="34" charset="0"/>
              </a:rPr>
              <a:t> until 29.09.2025</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hlinkClick r:id="rId4"/>
              </a:rPr>
              <a:t>https://www.th-owl.de/en/international-office-th-owl/international-campus-th-owl/german-courses/#c-accordion-81264-2</a:t>
            </a:r>
            <a:endParaRPr lang="en-US" altLang="de-DE" sz="1200" dirty="0">
              <a:latin typeface="Open Sans" panose="020B0606030504020204" pitchFamily="34" charset="0"/>
              <a:ea typeface="Open Sans" panose="020B0606030504020204" pitchFamily="34" charset="0"/>
              <a:cs typeface="Open Sans" panose="020B0606030504020204" pitchFamily="34" charset="0"/>
            </a:endParaRPr>
          </a:p>
          <a:p>
            <a:pPr lvl="1">
              <a:defRPr/>
            </a:pPr>
            <a:br>
              <a:rPr lang="en-US" altLang="de-DE" sz="1200" dirty="0">
                <a:latin typeface="Open Sans" panose="020B0606030504020204" pitchFamily="34" charset="0"/>
                <a:ea typeface="Open Sans" panose="020B0606030504020204" pitchFamily="34" charset="0"/>
                <a:cs typeface="Open Sans" panose="020B0606030504020204" pitchFamily="34" charset="0"/>
              </a:rPr>
            </a:br>
            <a:r>
              <a:rPr lang="en-US" altLang="de-DE" sz="1200" dirty="0">
                <a:latin typeface="Open Sans" panose="020B0606030504020204" pitchFamily="34" charset="0"/>
                <a:ea typeface="Open Sans" panose="020B0606030504020204" pitchFamily="34" charset="0"/>
                <a:cs typeface="Open Sans" panose="020B0606030504020204" pitchFamily="34" charset="0"/>
              </a:rPr>
              <a:t>Start. 7</a:t>
            </a:r>
            <a:r>
              <a:rPr lang="en-US" altLang="de-DE"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altLang="de-DE" sz="1200" dirty="0">
                <a:latin typeface="Open Sans" panose="020B0606030504020204" pitchFamily="34" charset="0"/>
                <a:ea typeface="Open Sans" panose="020B0606030504020204" pitchFamily="34" charset="0"/>
                <a:cs typeface="Open Sans" panose="020B0606030504020204" pitchFamily="34" charset="0"/>
              </a:rPr>
              <a:t> October 2025</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rPr>
              <a:t>End: </a:t>
            </a:r>
            <a:r>
              <a:rPr lang="en-US" altLang="de-DE" sz="1200">
                <a:latin typeface="Open Sans" panose="020B0606030504020204" pitchFamily="34" charset="0"/>
                <a:ea typeface="Open Sans" panose="020B0606030504020204" pitchFamily="34" charset="0"/>
                <a:cs typeface="Open Sans" panose="020B0606030504020204" pitchFamily="34" charset="0"/>
              </a:rPr>
              <a:t>3</a:t>
            </a:r>
            <a:r>
              <a:rPr lang="en-US" altLang="de-DE" sz="1200" baseline="30000">
                <a:latin typeface="Open Sans" panose="020B0606030504020204" pitchFamily="34" charset="0"/>
                <a:ea typeface="Open Sans" panose="020B0606030504020204" pitchFamily="34" charset="0"/>
                <a:cs typeface="Open Sans" panose="020B0606030504020204" pitchFamily="34" charset="0"/>
              </a:rPr>
              <a:t>rd</a:t>
            </a:r>
            <a:r>
              <a:rPr lang="en-US" altLang="de-DE" sz="1200">
                <a:latin typeface="Open Sans" panose="020B0606030504020204" pitchFamily="34" charset="0"/>
                <a:ea typeface="Open Sans" panose="020B0606030504020204" pitchFamily="34" charset="0"/>
                <a:cs typeface="Open Sans" panose="020B0606030504020204" pitchFamily="34" charset="0"/>
              </a:rPr>
              <a:t> February </a:t>
            </a:r>
            <a:r>
              <a:rPr lang="en-US" altLang="de-DE" sz="1200" dirty="0">
                <a:latin typeface="Open Sans" panose="020B0606030504020204" pitchFamily="34" charset="0"/>
                <a:ea typeface="Open Sans" panose="020B0606030504020204" pitchFamily="34" charset="0"/>
                <a:cs typeface="Open Sans" panose="020B0606030504020204" pitchFamily="34" charset="0"/>
              </a:rPr>
              <a:t>2026</a:t>
            </a:r>
          </a:p>
          <a:p>
            <a:pPr lvl="1">
              <a:defRPr/>
            </a:pPr>
            <a:r>
              <a:rPr lang="en-US" altLang="de-DE" sz="1200" dirty="0">
                <a:latin typeface="Open Sans" panose="020B0606030504020204" pitchFamily="34" charset="0"/>
                <a:ea typeface="Open Sans" panose="020B0606030504020204" pitchFamily="34" charset="0"/>
                <a:cs typeface="Open Sans" panose="020B0606030504020204" pitchFamily="34" charset="0"/>
              </a:rPr>
              <a:t>Time: 4.30 pm – 6.00 pm</a:t>
            </a:r>
          </a:p>
          <a:p>
            <a:pPr>
              <a:defRPr/>
            </a:pPr>
            <a:endParaRPr lang="en-US" altLang="de-DE"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altLang="de-DE" sz="1400" dirty="0">
                <a:latin typeface="Open Sans" panose="020B0606030504020204" pitchFamily="34" charset="0"/>
                <a:ea typeface="Open Sans" panose="020B0606030504020204" pitchFamily="34" charset="0"/>
                <a:cs typeface="Open Sans" panose="020B0606030504020204" pitchFamily="34" charset="0"/>
              </a:rPr>
              <a:t>free online course offerings for foreign languages including German (</a:t>
            </a:r>
            <a:r>
              <a:rPr lang="en-US" altLang="de-DE" sz="1400" dirty="0" err="1">
                <a:latin typeface="Open Sans" panose="020B0606030504020204" pitchFamily="34" charset="0"/>
                <a:ea typeface="Open Sans" panose="020B0606030504020204" pitchFamily="34" charset="0"/>
                <a:cs typeface="Open Sans" panose="020B0606030504020204" pitchFamily="34" charset="0"/>
              </a:rPr>
              <a:t>Speexx</a:t>
            </a:r>
            <a:r>
              <a:rPr lang="en-US" altLang="de-DE" sz="1400" dirty="0">
                <a:latin typeface="Open Sans" panose="020B0606030504020204" pitchFamily="34" charset="0"/>
                <a:ea typeface="Open Sans" panose="020B0606030504020204" pitchFamily="34" charset="0"/>
                <a:cs typeface="Open Sans" panose="020B0606030504020204" pitchFamily="34" charset="0"/>
              </a:rPr>
              <a:t>): </a:t>
            </a:r>
            <a:br>
              <a:rPr lang="en-US" altLang="de-DE" sz="1400" dirty="0">
                <a:latin typeface="Open Sans" panose="020B0606030504020204" pitchFamily="34" charset="0"/>
                <a:ea typeface="Open Sans" panose="020B0606030504020204" pitchFamily="34" charset="0"/>
                <a:cs typeface="Open Sans" panose="020B0606030504020204" pitchFamily="34" charset="0"/>
              </a:rPr>
            </a:br>
            <a:r>
              <a:rPr lang="en-US" altLang="de-DE" sz="1200" dirty="0">
                <a:latin typeface="Open Sans" panose="020B0606030504020204" pitchFamily="34" charset="0"/>
                <a:ea typeface="Open Sans" panose="020B0606030504020204" pitchFamily="34" charset="0"/>
                <a:cs typeface="Open Sans" panose="020B0606030504020204" pitchFamily="34" charset="0"/>
                <a:hlinkClick r:id="rId5"/>
              </a:rPr>
              <a:t>https://www.th-owl.de/fremdsprachen/online-kurse/benutzeranleitung/</a:t>
            </a:r>
            <a:endParaRPr lang="en-US" altLang="de-DE" sz="1200" dirty="0">
              <a:latin typeface="Open Sans" panose="020B0606030504020204" pitchFamily="34" charset="0"/>
              <a:ea typeface="Open Sans" panose="020B0606030504020204" pitchFamily="34" charset="0"/>
              <a:cs typeface="Open Sans" panose="020B0606030504020204" pitchFamily="34" charset="0"/>
            </a:endParaRPr>
          </a:p>
          <a:p>
            <a:pPr marL="686577" lvl="1" indent="-285750">
              <a:buFont typeface="Arial" panose="020B0604020202020204" pitchFamily="34" charset="0"/>
              <a:buChar char="•"/>
              <a:defRPr/>
            </a:pPr>
            <a:r>
              <a:rPr lang="en-US" altLang="de-DE" sz="1200" dirty="0">
                <a:latin typeface="Open Sans" panose="020B0606030504020204" pitchFamily="34" charset="0"/>
                <a:ea typeface="Open Sans" panose="020B0606030504020204" pitchFamily="34" charset="0"/>
                <a:cs typeface="Open Sans" panose="020B0606030504020204" pitchFamily="34" charset="0"/>
              </a:rPr>
              <a:t>A complete online course of German as a foreign language (A1 to B2 levels) is available, which you can work on at any time and at your own pace. You need to create your user account at TH OWL and register in our </a:t>
            </a:r>
            <a:r>
              <a:rPr lang="en-US" altLang="de-DE" sz="1200" dirty="0" err="1">
                <a:latin typeface="Open Sans" panose="020B0606030504020204" pitchFamily="34" charset="0"/>
                <a:ea typeface="Open Sans" panose="020B0606030504020204" pitchFamily="34" charset="0"/>
                <a:cs typeface="Open Sans" panose="020B0606030504020204" pitchFamily="34" charset="0"/>
              </a:rPr>
              <a:t>eCampus</a:t>
            </a:r>
            <a:r>
              <a:rPr lang="en-US" altLang="de-DE" sz="1200" dirty="0">
                <a:latin typeface="Open Sans" panose="020B0606030504020204" pitchFamily="34" charset="0"/>
                <a:ea typeface="Open Sans" panose="020B0606030504020204" pitchFamily="34" charset="0"/>
                <a:cs typeface="Open Sans" panose="020B0606030504020204" pitchFamily="34" charset="0"/>
              </a:rPr>
              <a:t>(ILIAS) with the password assigned to you, which can be changed later.</a:t>
            </a:r>
          </a:p>
          <a:p>
            <a:pPr>
              <a:defRPr/>
            </a:pPr>
            <a:endParaRPr lang="en-US" altLang="de-DE" sz="1500" dirty="0">
              <a:latin typeface="Open Sans" panose="020B0606030504020204" pitchFamily="34" charset="0"/>
              <a:ea typeface="Open Sans" panose="020B0606030504020204" pitchFamily="34" charset="0"/>
              <a:cs typeface="Open Sans" panose="020B0606030504020204" pitchFamily="34" charset="0"/>
            </a:endParaRPr>
          </a:p>
          <a:p>
            <a:pPr>
              <a:defRPr/>
            </a:pPr>
            <a:endParaRPr lang="en-US" altLang="de-DE" sz="1500" dirty="0">
              <a:latin typeface="Open Sans" panose="020B0606030504020204" pitchFamily="34" charset="0"/>
              <a:ea typeface="Open Sans" panose="020B0606030504020204" pitchFamily="34" charset="0"/>
              <a:cs typeface="Open Sans" panose="020B0606030504020204" pitchFamily="34" charset="0"/>
            </a:endParaRPr>
          </a:p>
          <a:p>
            <a:pPr>
              <a:defRPr/>
            </a:pPr>
            <a:endParaRPr lang="de-DE" altLang="de-DE" sz="15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http://www.bildungsxperten.net/wp-content/uploads/2013/02/Studieren-im-Ausland.jpg?s=496x246&amp;uc=1&amp;ap=true">
            <a:extLst>
              <a:ext uri="{FF2B5EF4-FFF2-40B4-BE49-F238E27FC236}">
                <a16:creationId xmlns:a16="http://schemas.microsoft.com/office/drawing/2014/main" id="{FC983F91-CB07-4955-9329-53857540F9C3}"/>
              </a:ext>
            </a:extLst>
          </p:cNvPr>
          <p:cNvPicPr>
            <a:picLocks noChangeAspect="1" noChangeArrowheads="1"/>
          </p:cNvPicPr>
          <p:nvPr/>
        </p:nvPicPr>
        <p:blipFill>
          <a:blip r:embed="rId2"/>
          <a:srcRect/>
          <a:stretch>
            <a:fillRect/>
          </a:stretch>
        </p:blipFill>
        <p:spPr bwMode="auto">
          <a:xfrm>
            <a:off x="2264704" y="2607483"/>
            <a:ext cx="6349360" cy="3149079"/>
          </a:xfrm>
          <a:prstGeom prst="rect">
            <a:avLst/>
          </a:prstGeom>
          <a:ln>
            <a:noFill/>
          </a:ln>
          <a:effectLst>
            <a:softEdge rad="112500"/>
          </a:effectLst>
        </p:spPr>
      </p:pic>
      <p:sp>
        <p:nvSpPr>
          <p:cNvPr id="4" name="Rechteck 3">
            <a:extLst>
              <a:ext uri="{FF2B5EF4-FFF2-40B4-BE49-F238E27FC236}">
                <a16:creationId xmlns:a16="http://schemas.microsoft.com/office/drawing/2014/main" id="{AC5CF450-B032-4768-A309-A765F5CC1D5E}"/>
              </a:ext>
            </a:extLst>
          </p:cNvPr>
          <p:cNvSpPr/>
          <p:nvPr/>
        </p:nvSpPr>
        <p:spPr>
          <a:xfrm>
            <a:off x="470599" y="467233"/>
            <a:ext cx="10296408" cy="1200329"/>
          </a:xfrm>
          <a:prstGeom prst="rect">
            <a:avLst/>
          </a:prstGeom>
        </p:spPr>
        <p:txBody>
          <a:bodyPr wrap="none">
            <a:spAutoFit/>
          </a:bodyPr>
          <a:lstStyle/>
          <a:p>
            <a:pPr defTabSz="914400" eaLnBrk="1" fontAlgn="auto" hangingPunct="1">
              <a:spcBef>
                <a:spcPts val="0"/>
              </a:spcBef>
              <a:spcAft>
                <a:spcPts val="0"/>
              </a:spcAft>
              <a:defRPr/>
            </a:pPr>
            <a:r>
              <a:rPr lang="de-DE" altLang="de-DE" sz="5400" kern="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Courses_Learning</a:t>
            </a:r>
            <a:r>
              <a:rPr lang="de-DE" altLang="de-DE" sz="5400"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Agreement / </a:t>
            </a:r>
            <a:br>
              <a:rPr lang="de-DE" altLang="de-DE" sz="5400"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de-DE"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2D0F04D-3B7A-42D6-A35A-868FC15015AF}"/>
              </a:ext>
            </a:extLst>
          </p:cNvPr>
          <p:cNvSpPr txBox="1"/>
          <p:nvPr/>
        </p:nvSpPr>
        <p:spPr>
          <a:xfrm>
            <a:off x="641350" y="2390775"/>
            <a:ext cx="9664700" cy="4662815"/>
          </a:xfrm>
          <a:prstGeom prst="rect">
            <a:avLst/>
          </a:prstGeom>
          <a:noFill/>
        </p:spPr>
        <p:txBody>
          <a:bodyPr>
            <a:spAutoFit/>
          </a:bodyPr>
          <a:lstStyle/>
          <a:p>
            <a:pPr>
              <a:defRPr/>
            </a:pPr>
            <a:r>
              <a:rPr lang="en-US" dirty="0">
                <a:latin typeface="Open Sans" panose="020B0606030504020204" pitchFamily="34" charset="0"/>
                <a:ea typeface="Open Sans" panose="020B0606030504020204" pitchFamily="34" charset="0"/>
                <a:cs typeface="Open Sans" panose="020B0606030504020204" pitchFamily="34" charset="0"/>
              </a:rPr>
              <a:t>You can choose other courses than the courses you have chosen in your Learning Agreement in accordance to the offered courses in the semester.</a:t>
            </a:r>
          </a:p>
          <a:p>
            <a:pPr>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dirty="0">
                <a:solidFill>
                  <a:srgbClr val="CD0035"/>
                </a:solidFill>
                <a:latin typeface="Open Sans" panose="020B0606030504020204" pitchFamily="34" charset="0"/>
                <a:ea typeface="Open Sans" panose="020B0606030504020204" pitchFamily="34" charset="0"/>
                <a:cs typeface="Open Sans" panose="020B0606030504020204" pitchFamily="34" charset="0"/>
              </a:rPr>
              <a:t>Steps you have to do in accordance with Sandra Bomholt (</a:t>
            </a:r>
            <a:r>
              <a:rPr lang="en-US" dirty="0">
                <a:solidFill>
                  <a:srgbClr val="CD0035"/>
                </a:solidFill>
                <a:latin typeface="Open Sans" panose="020B0606030504020204" pitchFamily="34" charset="0"/>
                <a:ea typeface="Open Sans" panose="020B0606030504020204" pitchFamily="34" charset="0"/>
                <a:cs typeface="Open Sans" panose="020B0606030504020204" pitchFamily="34" charset="0"/>
                <a:hlinkClick r:id="rId2"/>
              </a:rPr>
              <a:t>sandra.bomholt@th-owl.de</a:t>
            </a:r>
            <a:r>
              <a:rPr lang="en-US" dirty="0">
                <a:solidFill>
                  <a:srgbClr val="CD0035"/>
                </a:solidFill>
                <a:latin typeface="Open Sans" panose="020B0606030504020204" pitchFamily="34" charset="0"/>
                <a:ea typeface="Open Sans" panose="020B0606030504020204" pitchFamily="34" charset="0"/>
                <a:cs typeface="Open Sans" panose="020B0606030504020204" pitchFamily="34" charset="0"/>
              </a:rPr>
              <a:t>):</a:t>
            </a:r>
          </a:p>
          <a:p>
            <a:pPr>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Ø"/>
              <a:defRPr/>
            </a:pPr>
            <a:r>
              <a:rPr lang="en-US" dirty="0">
                <a:latin typeface="Open Sans" panose="020B0606030504020204" pitchFamily="34" charset="0"/>
                <a:ea typeface="Open Sans" panose="020B0606030504020204" pitchFamily="34" charset="0"/>
                <a:cs typeface="Open Sans" panose="020B0606030504020204" pitchFamily="34" charset="0"/>
              </a:rPr>
              <a:t>Check the changes and the offers with the international office</a:t>
            </a:r>
          </a:p>
          <a:p>
            <a:pPr marL="285750" indent="-285750">
              <a:lnSpc>
                <a:spcPct val="150000"/>
              </a:lnSpc>
              <a:buFont typeface="Wingdings" panose="05000000000000000000" pitchFamily="2" charset="2"/>
              <a:buChar char="Ø"/>
              <a:defRPr/>
            </a:pPr>
            <a:r>
              <a:rPr lang="en-US" dirty="0">
                <a:latin typeface="Open Sans" panose="020B0606030504020204" pitchFamily="34" charset="0"/>
                <a:ea typeface="Open Sans" panose="020B0606030504020204" pitchFamily="34" charset="0"/>
                <a:cs typeface="Open Sans" panose="020B0606030504020204" pitchFamily="34" charset="0"/>
              </a:rPr>
              <a:t>Application for the electives, cumulative modules and projects Architecture and Interior Architecture on </a:t>
            </a:r>
            <a:r>
              <a:rPr lang="en-US" dirty="0">
                <a:solidFill>
                  <a:srgbClr val="CD0035"/>
                </a:solidFill>
                <a:latin typeface="Open Sans" panose="020B0606030504020204" pitchFamily="34" charset="0"/>
                <a:ea typeface="Open Sans" panose="020B0606030504020204" pitchFamily="34" charset="0"/>
                <a:cs typeface="Open Sans" panose="020B0606030504020204" pitchFamily="34" charset="0"/>
              </a:rPr>
              <a:t>23</a:t>
            </a:r>
            <a:r>
              <a:rPr lang="en-US" baseline="30000" dirty="0">
                <a:solidFill>
                  <a:srgbClr val="CD0035"/>
                </a:solidFill>
                <a:latin typeface="Open Sans" panose="020B0606030504020204" pitchFamily="34" charset="0"/>
                <a:ea typeface="Open Sans" panose="020B0606030504020204" pitchFamily="34" charset="0"/>
                <a:cs typeface="Open Sans" panose="020B0606030504020204" pitchFamily="34" charset="0"/>
              </a:rPr>
              <a:t>rd</a:t>
            </a:r>
            <a:r>
              <a:rPr lang="en-US" dirty="0">
                <a:solidFill>
                  <a:srgbClr val="CD0035"/>
                </a:solidFill>
                <a:latin typeface="Open Sans" panose="020B0606030504020204" pitchFamily="34" charset="0"/>
                <a:ea typeface="Open Sans" panose="020B0606030504020204" pitchFamily="34" charset="0"/>
                <a:cs typeface="Open Sans" panose="020B0606030504020204" pitchFamily="34" charset="0"/>
              </a:rPr>
              <a:t> September 2025</a:t>
            </a:r>
          </a:p>
          <a:p>
            <a:pPr marL="285750" indent="-285750">
              <a:lnSpc>
                <a:spcPct val="150000"/>
              </a:lnSpc>
              <a:buFont typeface="Wingdings" panose="05000000000000000000" pitchFamily="2" charset="2"/>
              <a:buChar char="Ø"/>
              <a:defRPr/>
            </a:pPr>
            <a:r>
              <a:rPr lang="en-US" dirty="0">
                <a:latin typeface="Open Sans" panose="020B0606030504020204" pitchFamily="34" charset="0"/>
                <a:ea typeface="Open Sans" panose="020B0606030504020204" pitchFamily="34" charset="0"/>
                <a:cs typeface="Open Sans" panose="020B0606030504020204" pitchFamily="34" charset="0"/>
              </a:rPr>
              <a:t>Contact with the professors through the IO and in person.</a:t>
            </a:r>
          </a:p>
          <a:p>
            <a:pPr marL="285750" indent="-285750">
              <a:lnSpc>
                <a:spcPct val="150000"/>
              </a:lnSpc>
              <a:buFont typeface="Wingdings" panose="05000000000000000000" pitchFamily="2" charset="2"/>
              <a:buChar char="Ø"/>
              <a:defRPr/>
            </a:pPr>
            <a:r>
              <a:rPr lang="en-US" dirty="0">
                <a:latin typeface="Open Sans" panose="020B0606030504020204" pitchFamily="34" charset="0"/>
                <a:ea typeface="Open Sans" panose="020B0606030504020204" pitchFamily="34" charset="0"/>
                <a:cs typeface="Open Sans" panose="020B0606030504020204" pitchFamily="34" charset="0"/>
              </a:rPr>
              <a:t>Integration in student groups</a:t>
            </a:r>
          </a:p>
          <a:p>
            <a:pPr marL="285750" indent="-285750">
              <a:lnSpc>
                <a:spcPct val="150000"/>
              </a:lnSpc>
              <a:buFont typeface="Wingdings" panose="05000000000000000000" pitchFamily="2" charset="2"/>
              <a:buChar char="Ø"/>
              <a:defRPr/>
            </a:pPr>
            <a:r>
              <a:rPr lang="en-US" dirty="0">
                <a:latin typeface="Open Sans" panose="020B0606030504020204" pitchFamily="34" charset="0"/>
                <a:ea typeface="Open Sans" panose="020B0606030504020204" pitchFamily="34" charset="0"/>
                <a:cs typeface="Open Sans" panose="020B0606030504020204" pitchFamily="34" charset="0"/>
              </a:rPr>
              <a:t>Changes have to be mentioned in the learning agreement / Information to your home University and signature of your new Learning Agreement</a:t>
            </a:r>
          </a:p>
          <a:p>
            <a:pPr>
              <a:defRPr/>
            </a:pP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46083" name="Rechteck 2">
            <a:extLst>
              <a:ext uri="{FF2B5EF4-FFF2-40B4-BE49-F238E27FC236}">
                <a16:creationId xmlns:a16="http://schemas.microsoft.com/office/drawing/2014/main" id="{0D1E366C-2359-414B-8103-1BC54991784B}"/>
              </a:ext>
            </a:extLst>
          </p:cNvPr>
          <p:cNvSpPr>
            <a:spLocks noChangeArrowheads="1"/>
          </p:cNvSpPr>
          <p:nvPr/>
        </p:nvSpPr>
        <p:spPr bwMode="auto">
          <a:xfrm>
            <a:off x="577850" y="628650"/>
            <a:ext cx="83454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de-DE" sz="3000" dirty="0">
                <a:solidFill>
                  <a:srgbClr val="CD003A"/>
                </a:solidFill>
                <a:latin typeface="Open Sans" panose="020B0606030504020204" pitchFamily="34" charset="0"/>
                <a:cs typeface="Open Sans" panose="020B0606030504020204" pitchFamily="34" charset="0"/>
              </a:rPr>
              <a:t>Only for exchange students:</a:t>
            </a:r>
            <a:br>
              <a:rPr lang="en-US" altLang="de-DE" sz="3000" dirty="0">
                <a:solidFill>
                  <a:srgbClr val="CD003A"/>
                </a:solidFill>
                <a:latin typeface="Open Sans" panose="020B0606030504020204" pitchFamily="34" charset="0"/>
                <a:cs typeface="Open Sans" panose="020B0606030504020204" pitchFamily="34" charset="0"/>
              </a:rPr>
            </a:br>
            <a:r>
              <a:rPr lang="en-US" altLang="de-DE" sz="3000" dirty="0">
                <a:latin typeface="Open Sans" panose="020B0606030504020204" pitchFamily="34" charset="0"/>
                <a:cs typeface="Open Sans" panose="020B0606030504020204" pitchFamily="34" charset="0"/>
              </a:rPr>
              <a:t>Changes of the courses / Learning Agreement</a:t>
            </a:r>
            <a:endParaRPr lang="de-DE" altLang="de-DE" sz="3000" dirty="0">
              <a:latin typeface="Open Sans" panose="020B0606030504020204" pitchFamily="34" charset="0"/>
              <a:cs typeface="Open Sans" panose="020B0606030504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C5CF450-B032-4768-A309-A765F5CC1D5E}"/>
              </a:ext>
            </a:extLst>
          </p:cNvPr>
          <p:cNvSpPr/>
          <p:nvPr/>
        </p:nvSpPr>
        <p:spPr>
          <a:xfrm>
            <a:off x="2482279" y="796417"/>
            <a:ext cx="512993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5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Welcome Week</a:t>
            </a:r>
            <a:endParaRPr kumimoji="0" lang="de-DE" sz="1800" b="0" i="0" u="none" strike="noStrike" kern="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fik 2">
            <a:extLst>
              <a:ext uri="{FF2B5EF4-FFF2-40B4-BE49-F238E27FC236}">
                <a16:creationId xmlns:a16="http://schemas.microsoft.com/office/drawing/2014/main" id="{DCEBE7F3-EC88-4C0F-A08F-6357BEF34040}"/>
              </a:ext>
            </a:extLst>
          </p:cNvPr>
          <p:cNvPicPr>
            <a:picLocks noChangeAspect="1"/>
          </p:cNvPicPr>
          <p:nvPr/>
        </p:nvPicPr>
        <p:blipFill>
          <a:blip r:embed="rId2"/>
          <a:stretch>
            <a:fillRect/>
          </a:stretch>
        </p:blipFill>
        <p:spPr>
          <a:xfrm>
            <a:off x="4122115" y="4160520"/>
            <a:ext cx="1910730" cy="3412018"/>
          </a:xfrm>
          <a:prstGeom prst="rect">
            <a:avLst/>
          </a:prstGeom>
        </p:spPr>
      </p:pic>
      <p:pic>
        <p:nvPicPr>
          <p:cNvPr id="6" name="Grafik 5">
            <a:extLst>
              <a:ext uri="{FF2B5EF4-FFF2-40B4-BE49-F238E27FC236}">
                <a16:creationId xmlns:a16="http://schemas.microsoft.com/office/drawing/2014/main" id="{E1CD2DB0-BEEE-4DF1-AB65-2308BFDB7A4E}"/>
              </a:ext>
            </a:extLst>
          </p:cNvPr>
          <p:cNvPicPr>
            <a:picLocks noChangeAspect="1"/>
          </p:cNvPicPr>
          <p:nvPr/>
        </p:nvPicPr>
        <p:blipFill>
          <a:blip r:embed="rId3"/>
          <a:stretch>
            <a:fillRect/>
          </a:stretch>
        </p:blipFill>
        <p:spPr>
          <a:xfrm>
            <a:off x="0" y="1776178"/>
            <a:ext cx="10688638" cy="2382861"/>
          </a:xfrm>
          <a:prstGeom prst="rect">
            <a:avLst/>
          </a:prstGeom>
        </p:spPr>
      </p:pic>
    </p:spTree>
    <p:extLst>
      <p:ext uri="{BB962C8B-B14F-4D97-AF65-F5344CB8AC3E}">
        <p14:creationId xmlns:p14="http://schemas.microsoft.com/office/powerpoint/2010/main" val="2456914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flipH="1">
            <a:off x="804672" y="267399"/>
            <a:ext cx="9226550" cy="396875"/>
          </a:xfrm>
          <a:prstGeom prst="rect">
            <a:avLst/>
          </a:prstGeom>
        </p:spPr>
        <p:txBody>
          <a:bodyPr vert="horz" wrap="square" lIns="0" tIns="12060" rIns="0" bIns="0" rtlCol="0">
            <a:spAutoFit/>
          </a:bodyPr>
          <a:lstStyle/>
          <a:p>
            <a:pPr marL="12695">
              <a:lnSpc>
                <a:spcPct val="100000"/>
              </a:lnSpc>
              <a:spcBef>
                <a:spcPts val="95"/>
              </a:spcBef>
            </a:pPr>
            <a:r>
              <a:rPr lang="de-DE" sz="2500" spc="-80" dirty="0">
                <a:latin typeface="Open Sans" panose="020B0606030504020204" pitchFamily="34" charset="0"/>
                <a:ea typeface="Open Sans" panose="020B0606030504020204" pitchFamily="34" charset="0"/>
                <a:cs typeface="Open Sans" panose="020B0606030504020204" pitchFamily="34" charset="0"/>
              </a:rPr>
              <a:t>Welcome</a:t>
            </a:r>
            <a:r>
              <a:rPr lang="de-DE" sz="2500" spc="-100" dirty="0">
                <a:latin typeface="Open Sans" panose="020B0606030504020204" pitchFamily="34" charset="0"/>
                <a:ea typeface="Open Sans" panose="020B0606030504020204" pitchFamily="34" charset="0"/>
                <a:cs typeface="Open Sans" panose="020B0606030504020204" pitchFamily="34" charset="0"/>
              </a:rPr>
              <a:t> </a:t>
            </a:r>
            <a:r>
              <a:rPr lang="de-DE" sz="2500" spc="-60" dirty="0" err="1">
                <a:latin typeface="Open Sans" panose="020B0606030504020204" pitchFamily="34" charset="0"/>
                <a:ea typeface="Open Sans" panose="020B0606030504020204" pitchFamily="34" charset="0"/>
                <a:cs typeface="Open Sans" panose="020B0606030504020204" pitchFamily="34" charset="0"/>
              </a:rPr>
              <a:t>week</a:t>
            </a:r>
            <a:r>
              <a:rPr lang="de-DE" sz="2500" spc="-100" dirty="0">
                <a:latin typeface="Open Sans" panose="020B0606030504020204" pitchFamily="34" charset="0"/>
                <a:ea typeface="Open Sans" panose="020B0606030504020204" pitchFamily="34" charset="0"/>
                <a:cs typeface="Open Sans" panose="020B0606030504020204" pitchFamily="34" charset="0"/>
              </a:rPr>
              <a:t> </a:t>
            </a:r>
            <a:r>
              <a:rPr lang="de-DE" sz="2500" spc="-30" dirty="0">
                <a:latin typeface="Open Sans" panose="020B0606030504020204" pitchFamily="34" charset="0"/>
                <a:ea typeface="Open Sans" panose="020B0606030504020204" pitchFamily="34" charset="0"/>
                <a:cs typeface="Open Sans" panose="020B0606030504020204" pitchFamily="34" charset="0"/>
              </a:rPr>
              <a:t>DT</a:t>
            </a:r>
            <a:r>
              <a:rPr lang="de-DE" sz="2500" spc="-130" dirty="0">
                <a:latin typeface="Open Sans" panose="020B0606030504020204" pitchFamily="34" charset="0"/>
                <a:ea typeface="Open Sans" panose="020B0606030504020204" pitchFamily="34" charset="0"/>
                <a:cs typeface="Open Sans" panose="020B0606030504020204" pitchFamily="34" charset="0"/>
              </a:rPr>
              <a:t> </a:t>
            </a:r>
            <a:r>
              <a:rPr lang="de-DE" sz="2500" spc="-25" dirty="0">
                <a:latin typeface="Open Sans" panose="020B0606030504020204" pitchFamily="34" charset="0"/>
                <a:ea typeface="Open Sans" panose="020B0606030504020204" pitchFamily="34" charset="0"/>
                <a:cs typeface="Open Sans" panose="020B0606030504020204" pitchFamily="34" charset="0"/>
              </a:rPr>
              <a:t>2025</a:t>
            </a:r>
            <a:r>
              <a:rPr lang="de-DE" sz="2500" spc="-75" dirty="0">
                <a:latin typeface="Open Sans" panose="020B0606030504020204" pitchFamily="34" charset="0"/>
                <a:ea typeface="Open Sans" panose="020B0606030504020204" pitchFamily="34" charset="0"/>
                <a:cs typeface="Open Sans" panose="020B0606030504020204" pitchFamily="34" charset="0"/>
              </a:rPr>
              <a:t> </a:t>
            </a:r>
            <a:r>
              <a:rPr lang="de-DE" sz="2500" dirty="0">
                <a:latin typeface="Open Sans" panose="020B0606030504020204" pitchFamily="34" charset="0"/>
                <a:ea typeface="Open Sans" panose="020B0606030504020204" pitchFamily="34" charset="0"/>
                <a:cs typeface="Open Sans" panose="020B0606030504020204" pitchFamily="34" charset="0"/>
              </a:rPr>
              <a:t>-</a:t>
            </a:r>
            <a:r>
              <a:rPr lang="de-DE" sz="2500" spc="-125" dirty="0">
                <a:latin typeface="Open Sans" panose="020B0606030504020204" pitchFamily="34" charset="0"/>
                <a:ea typeface="Open Sans" panose="020B0606030504020204" pitchFamily="34" charset="0"/>
                <a:cs typeface="Open Sans" panose="020B0606030504020204" pitchFamily="34" charset="0"/>
              </a:rPr>
              <a:t> </a:t>
            </a:r>
            <a:r>
              <a:rPr lang="de-DE" sz="2500" spc="-60" dirty="0">
                <a:latin typeface="Open Sans" panose="020B0606030504020204" pitchFamily="34" charset="0"/>
                <a:ea typeface="Open Sans" panose="020B0606030504020204" pitchFamily="34" charset="0"/>
                <a:cs typeface="Open Sans" panose="020B0606030504020204" pitchFamily="34" charset="0"/>
              </a:rPr>
              <a:t>Exchange</a:t>
            </a:r>
            <a:r>
              <a:rPr lang="de-DE" sz="2500" spc="-100" dirty="0">
                <a:latin typeface="Open Sans" panose="020B0606030504020204" pitchFamily="34" charset="0"/>
                <a:ea typeface="Open Sans" panose="020B0606030504020204" pitchFamily="34" charset="0"/>
                <a:cs typeface="Open Sans" panose="020B0606030504020204" pitchFamily="34" charset="0"/>
              </a:rPr>
              <a:t> </a:t>
            </a:r>
            <a:r>
              <a:rPr lang="de-DE" sz="2500" spc="-50" dirty="0" err="1">
                <a:latin typeface="Open Sans" panose="020B0606030504020204" pitchFamily="34" charset="0"/>
                <a:ea typeface="Open Sans" panose="020B0606030504020204" pitchFamily="34" charset="0"/>
                <a:cs typeface="Open Sans" panose="020B0606030504020204" pitchFamily="34" charset="0"/>
              </a:rPr>
              <a:t>students</a:t>
            </a:r>
            <a:r>
              <a:rPr lang="de-DE" sz="2500" spc="-50" dirty="0">
                <a:latin typeface="Open Sans" panose="020B0606030504020204" pitchFamily="34" charset="0"/>
                <a:ea typeface="Open Sans" panose="020B0606030504020204" pitchFamily="34" charset="0"/>
                <a:cs typeface="Open Sans" panose="020B0606030504020204" pitchFamily="34" charset="0"/>
              </a:rPr>
              <a:t> </a:t>
            </a:r>
            <a:r>
              <a:rPr lang="de-DE" sz="2500" dirty="0">
                <a:latin typeface="Open Sans" panose="020B0606030504020204" pitchFamily="34" charset="0"/>
                <a:ea typeface="Open Sans" panose="020B0606030504020204" pitchFamily="34" charset="0"/>
                <a:cs typeface="Open Sans" panose="020B0606030504020204" pitchFamily="34" charset="0"/>
              </a:rPr>
              <a:t>-</a:t>
            </a:r>
            <a:r>
              <a:rPr lang="de-DE" sz="2500" spc="-120" dirty="0">
                <a:latin typeface="Open Sans" panose="020B0606030504020204" pitchFamily="34" charset="0"/>
                <a:ea typeface="Open Sans" panose="020B0606030504020204" pitchFamily="34" charset="0"/>
                <a:cs typeface="Open Sans" panose="020B0606030504020204" pitchFamily="34" charset="0"/>
              </a:rPr>
              <a:t> </a:t>
            </a:r>
            <a:r>
              <a:rPr lang="de-DE" sz="2500" spc="-35" dirty="0" err="1">
                <a:latin typeface="Open Sans" panose="020B0606030504020204" pitchFamily="34" charset="0"/>
                <a:ea typeface="Open Sans" panose="020B0606030504020204" pitchFamily="34" charset="0"/>
                <a:cs typeface="Open Sans" panose="020B0606030504020204" pitchFamily="34" charset="0"/>
              </a:rPr>
              <a:t>Internationals</a:t>
            </a:r>
            <a:endParaRPr sz="2500" spc="-35"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object 3"/>
          <p:cNvGraphicFramePr>
            <a:graphicFrameLocks noGrp="1"/>
          </p:cNvGraphicFramePr>
          <p:nvPr>
            <p:extLst>
              <p:ext uri="{D42A27DB-BD31-4B8C-83A1-F6EECF244321}">
                <p14:modId xmlns:p14="http://schemas.microsoft.com/office/powerpoint/2010/main" val="1512429167"/>
              </p:ext>
            </p:extLst>
          </p:nvPr>
        </p:nvGraphicFramePr>
        <p:xfrm>
          <a:off x="682431" y="1263150"/>
          <a:ext cx="9445861" cy="5300572"/>
        </p:xfrm>
        <a:graphic>
          <a:graphicData uri="http://schemas.openxmlformats.org/drawingml/2006/table">
            <a:tbl>
              <a:tblPr firstRow="1" bandRow="1">
                <a:tableStyleId>{2D5ABB26-0587-4C30-8999-92F81FD0307C}</a:tableStyleId>
              </a:tblPr>
              <a:tblGrid>
                <a:gridCol w="2352262">
                  <a:extLst>
                    <a:ext uri="{9D8B030D-6E8A-4147-A177-3AD203B41FA5}">
                      <a16:colId xmlns:a16="http://schemas.microsoft.com/office/drawing/2014/main" val="20000"/>
                    </a:ext>
                  </a:extLst>
                </a:gridCol>
                <a:gridCol w="1666767">
                  <a:extLst>
                    <a:ext uri="{9D8B030D-6E8A-4147-A177-3AD203B41FA5}">
                      <a16:colId xmlns:a16="http://schemas.microsoft.com/office/drawing/2014/main" val="20001"/>
                    </a:ext>
                  </a:extLst>
                </a:gridCol>
                <a:gridCol w="1377336">
                  <a:extLst>
                    <a:ext uri="{9D8B030D-6E8A-4147-A177-3AD203B41FA5}">
                      <a16:colId xmlns:a16="http://schemas.microsoft.com/office/drawing/2014/main" val="20002"/>
                    </a:ext>
                  </a:extLst>
                </a:gridCol>
                <a:gridCol w="2238013">
                  <a:extLst>
                    <a:ext uri="{9D8B030D-6E8A-4147-A177-3AD203B41FA5}">
                      <a16:colId xmlns:a16="http://schemas.microsoft.com/office/drawing/2014/main" val="20003"/>
                    </a:ext>
                  </a:extLst>
                </a:gridCol>
                <a:gridCol w="1811483">
                  <a:extLst>
                    <a:ext uri="{9D8B030D-6E8A-4147-A177-3AD203B41FA5}">
                      <a16:colId xmlns:a16="http://schemas.microsoft.com/office/drawing/2014/main" val="20004"/>
                    </a:ext>
                  </a:extLst>
                </a:gridCol>
              </a:tblGrid>
              <a:tr h="283358">
                <a:tc>
                  <a:txBody>
                    <a:bodyPr/>
                    <a:lstStyle/>
                    <a:p>
                      <a:pPr>
                        <a:lnSpc>
                          <a:spcPct val="100000"/>
                        </a:lnSpc>
                      </a:pPr>
                      <a:endParaRPr sz="1100" dirty="0">
                        <a:latin typeface="Times New Roman"/>
                        <a:cs typeface="Times New Roman"/>
                      </a:endParaRPr>
                    </a:p>
                  </a:txBody>
                  <a:tcPr marL="0" marR="0" marT="0" marB="0">
                    <a:lnL w="6350">
                      <a:solidFill>
                        <a:srgbClr val="C8C8C8"/>
                      </a:solidFill>
                      <a:prstDash val="solid"/>
                    </a:lnL>
                    <a:lnR w="6350" cap="flat" cmpd="sng" algn="ctr">
                      <a:solidFill>
                        <a:srgbClr val="C8C8C8"/>
                      </a:solidFill>
                      <a:prstDash val="solid"/>
                      <a:round/>
                      <a:headEnd type="none" w="med" len="med"/>
                      <a:tailEnd type="none" w="med" len="med"/>
                    </a:lnR>
                    <a:lnT w="6350">
                      <a:solidFill>
                        <a:srgbClr val="C8C8C8"/>
                      </a:solidFill>
                      <a:prstDash val="solid"/>
                    </a:lnT>
                    <a:lnB w="6350">
                      <a:solidFill>
                        <a:srgbClr val="C8C8C8"/>
                      </a:solidFill>
                      <a:prstDash val="solid"/>
                    </a:lnB>
                    <a:solidFill>
                      <a:srgbClr val="F7C9A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latin typeface="+mn-lt"/>
                          <a:cs typeface="Calibri"/>
                        </a:rPr>
                        <a:t>22.</a:t>
                      </a:r>
                      <a:r>
                        <a:rPr lang="de-DE" sz="1200" b="1" spc="-25" dirty="0">
                          <a:latin typeface="+mn-lt"/>
                          <a:cs typeface="Calibri"/>
                        </a:rPr>
                        <a:t> </a:t>
                      </a:r>
                      <a:r>
                        <a:rPr lang="de-DE" sz="1200" b="1" dirty="0">
                          <a:latin typeface="+mn-lt"/>
                          <a:cs typeface="Calibri"/>
                        </a:rPr>
                        <a:t>September</a:t>
                      </a:r>
                      <a:r>
                        <a:rPr lang="de-DE" sz="1200" b="1" spc="-35" dirty="0">
                          <a:latin typeface="+mn-lt"/>
                          <a:cs typeface="Calibri"/>
                        </a:rPr>
                        <a:t> </a:t>
                      </a:r>
                      <a:r>
                        <a:rPr lang="de-DE" sz="1200" b="1" spc="-20" dirty="0">
                          <a:latin typeface="+mn-lt"/>
                          <a:cs typeface="Calibri"/>
                        </a:rPr>
                        <a:t>2025</a:t>
                      </a:r>
                      <a:endParaRPr lang="de-DE" sz="1200" b="1" dirty="0">
                        <a:latin typeface="+mn-lt"/>
                        <a:cs typeface="Calibri"/>
                      </a:endParaRPr>
                    </a:p>
                    <a:p>
                      <a:pPr>
                        <a:lnSpc>
                          <a:spcPct val="100000"/>
                        </a:lnSpc>
                      </a:pPr>
                      <a:endParaRPr sz="1100" dirty="0">
                        <a:latin typeface="Times New Roman"/>
                        <a:cs typeface="Times New Roman"/>
                      </a:endParaRPr>
                    </a:p>
                  </a:txBody>
                  <a:tcPr marL="0" marR="0" marT="0" marB="0">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Times New Roman"/>
                        <a:cs typeface="Times New Roman"/>
                      </a:endParaRPr>
                    </a:p>
                  </a:txBody>
                  <a:tcPr marL="0" marR="0" marT="0" marB="0">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Times New Roman"/>
                        <a:cs typeface="Times New Roman"/>
                      </a:endParaRPr>
                    </a:p>
                  </a:txBody>
                  <a:tcPr marL="0" marR="0" marT="0" marB="0">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rgbClr val="C8C8C8"/>
                      </a:solidFill>
                      <a:prstDash val="solid"/>
                      <a:round/>
                      <a:headEnd type="none" w="med" len="med"/>
                      <a:tailEnd type="none" w="med" len="me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extLst>
                  <a:ext uri="{0D108BD9-81ED-4DB2-BD59-A6C34878D82A}">
                    <a16:rowId xmlns:a16="http://schemas.microsoft.com/office/drawing/2014/main" val="10002"/>
                  </a:ext>
                </a:extLst>
              </a:tr>
              <a:tr h="2051406">
                <a:tc>
                  <a:txBody>
                    <a:bodyPr/>
                    <a:lstStyle/>
                    <a:p>
                      <a:pPr marL="69850" marR="353695">
                        <a:lnSpc>
                          <a:spcPts val="1460"/>
                        </a:lnSpc>
                        <a:spcBef>
                          <a:spcPts val="5"/>
                        </a:spcBef>
                      </a:pPr>
                      <a:r>
                        <a:rPr lang="de-DE" sz="1200" b="1" dirty="0" err="1">
                          <a:latin typeface="Calibri"/>
                          <a:cs typeface="Calibri"/>
                        </a:rPr>
                        <a:t>central</a:t>
                      </a:r>
                      <a:r>
                        <a:rPr sz="1200" b="1" spc="-40" dirty="0">
                          <a:latin typeface="Calibri"/>
                          <a:cs typeface="Calibri"/>
                        </a:rPr>
                        <a:t> </a:t>
                      </a:r>
                      <a:r>
                        <a:rPr sz="1200" b="1" dirty="0">
                          <a:latin typeface="Calibri"/>
                          <a:cs typeface="Calibri"/>
                        </a:rPr>
                        <a:t>Welcome</a:t>
                      </a:r>
                      <a:r>
                        <a:rPr sz="1200" b="1" spc="-30" dirty="0">
                          <a:latin typeface="Calibri"/>
                          <a:cs typeface="Calibri"/>
                        </a:rPr>
                        <a:t> </a:t>
                      </a:r>
                      <a:r>
                        <a:rPr sz="1200" b="1" dirty="0">
                          <a:latin typeface="Calibri"/>
                          <a:cs typeface="Calibri"/>
                        </a:rPr>
                        <a:t>Ceremony</a:t>
                      </a:r>
                      <a:r>
                        <a:rPr sz="1200" b="1" spc="-35" dirty="0">
                          <a:latin typeface="Calibri"/>
                          <a:cs typeface="Calibri"/>
                        </a:rPr>
                        <a:t> </a:t>
                      </a:r>
                      <a:r>
                        <a:rPr sz="1200" b="1" spc="-25" dirty="0">
                          <a:latin typeface="Calibri"/>
                          <a:cs typeface="Calibri"/>
                        </a:rPr>
                        <a:t>in </a:t>
                      </a:r>
                      <a:r>
                        <a:rPr sz="1200" b="1" spc="-10" dirty="0">
                          <a:latin typeface="Calibri"/>
                          <a:cs typeface="Calibri"/>
                        </a:rPr>
                        <a:t>Lemgo</a:t>
                      </a:r>
                      <a:endParaRPr sz="1200" dirty="0">
                        <a:latin typeface="Calibri"/>
                        <a:cs typeface="Calibri"/>
                      </a:endParaRPr>
                    </a:p>
                  </a:txBody>
                  <a:tcPr marL="0" marR="0" marT="635"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9850">
                        <a:lnSpc>
                          <a:spcPts val="1290"/>
                        </a:lnSpc>
                      </a:pPr>
                      <a:endParaRPr sz="1200" b="1"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22225">
                        <a:lnSpc>
                          <a:spcPts val="1290"/>
                        </a:lnSpc>
                      </a:pPr>
                      <a:r>
                        <a:rPr sz="1100" b="1" dirty="0">
                          <a:latin typeface="Calibri"/>
                          <a:cs typeface="Calibri"/>
                        </a:rPr>
                        <a:t>up 08.15</a:t>
                      </a:r>
                      <a:r>
                        <a:rPr sz="1100" b="1" spc="-10" dirty="0">
                          <a:latin typeface="Calibri"/>
                          <a:cs typeface="Calibri"/>
                        </a:rPr>
                        <a:t> </a:t>
                      </a:r>
                      <a:endParaRPr lang="de-DE" sz="1100" b="1" spc="-10" dirty="0">
                        <a:latin typeface="Calibri"/>
                        <a:cs typeface="Calibri"/>
                      </a:endParaRPr>
                    </a:p>
                    <a:p>
                      <a:pPr marL="22225">
                        <a:lnSpc>
                          <a:spcPts val="1290"/>
                        </a:lnSpc>
                      </a:pPr>
                      <a:r>
                        <a:rPr sz="1100" dirty="0">
                          <a:latin typeface="Calibri"/>
                          <a:cs typeface="Calibri"/>
                        </a:rPr>
                        <a:t>meeting</a:t>
                      </a:r>
                      <a:r>
                        <a:rPr sz="1100" spc="-20" dirty="0">
                          <a:latin typeface="Calibri"/>
                          <a:cs typeface="Calibri"/>
                        </a:rPr>
                        <a:t> </a:t>
                      </a:r>
                      <a:r>
                        <a:rPr sz="1100" spc="-25" dirty="0">
                          <a:latin typeface="Calibri"/>
                          <a:cs typeface="Calibri"/>
                        </a:rPr>
                        <a:t>on</a:t>
                      </a:r>
                      <a:endParaRPr sz="1100" dirty="0">
                        <a:latin typeface="Calibri"/>
                        <a:cs typeface="Calibri"/>
                      </a:endParaRPr>
                    </a:p>
                    <a:p>
                      <a:pPr marL="14604">
                        <a:lnSpc>
                          <a:spcPts val="1300"/>
                        </a:lnSpc>
                        <a:spcBef>
                          <a:spcPts val="85"/>
                        </a:spcBef>
                      </a:pPr>
                      <a:r>
                        <a:rPr sz="1100" dirty="0">
                          <a:latin typeface="Calibri"/>
                          <a:cs typeface="Calibri"/>
                        </a:rPr>
                        <a:t>campus</a:t>
                      </a:r>
                      <a:r>
                        <a:rPr sz="1100" spc="-20" dirty="0">
                          <a:latin typeface="Calibri"/>
                          <a:cs typeface="Calibri"/>
                        </a:rPr>
                        <a:t> </a:t>
                      </a:r>
                      <a:r>
                        <a:rPr sz="1100" spc="-10" dirty="0">
                          <a:latin typeface="Calibri"/>
                          <a:cs typeface="Calibri"/>
                        </a:rPr>
                        <a:t>Detmold</a:t>
                      </a:r>
                      <a:endParaRPr sz="1100" dirty="0">
                        <a:latin typeface="Calibri"/>
                        <a:cs typeface="Calibri"/>
                      </a:endParaRPr>
                    </a:p>
                    <a:p>
                      <a:pPr marL="67945" marR="12065" indent="-46355">
                        <a:lnSpc>
                          <a:spcPts val="1340"/>
                        </a:lnSpc>
                        <a:spcBef>
                          <a:spcPts val="10"/>
                        </a:spcBef>
                      </a:pPr>
                      <a:r>
                        <a:rPr sz="1100" dirty="0">
                          <a:latin typeface="Calibri"/>
                          <a:cs typeface="Calibri"/>
                        </a:rPr>
                        <a:t>up</a:t>
                      </a:r>
                      <a:r>
                        <a:rPr sz="1100" spc="-25" dirty="0">
                          <a:latin typeface="Calibri"/>
                          <a:cs typeface="Calibri"/>
                        </a:rPr>
                        <a:t> </a:t>
                      </a:r>
                      <a:r>
                        <a:rPr sz="1100" dirty="0">
                          <a:latin typeface="Calibri"/>
                          <a:cs typeface="Calibri"/>
                        </a:rPr>
                        <a:t>8.30</a:t>
                      </a:r>
                      <a:r>
                        <a:rPr sz="1100" spc="-20" dirty="0">
                          <a:latin typeface="Calibri"/>
                          <a:cs typeface="Calibri"/>
                        </a:rPr>
                        <a:t> </a:t>
                      </a:r>
                      <a:r>
                        <a:rPr sz="1100" dirty="0">
                          <a:latin typeface="Calibri"/>
                          <a:cs typeface="Calibri"/>
                        </a:rPr>
                        <a:t>travel</a:t>
                      </a:r>
                      <a:r>
                        <a:rPr sz="1100" spc="-15" dirty="0">
                          <a:latin typeface="Calibri"/>
                          <a:cs typeface="Calibri"/>
                        </a:rPr>
                        <a:t> </a:t>
                      </a:r>
                      <a:r>
                        <a:rPr sz="1100" dirty="0">
                          <a:latin typeface="Calibri"/>
                          <a:cs typeface="Calibri"/>
                        </a:rPr>
                        <a:t>by</a:t>
                      </a:r>
                      <a:r>
                        <a:rPr sz="1100" spc="-15" dirty="0">
                          <a:latin typeface="Calibri"/>
                          <a:cs typeface="Calibri"/>
                        </a:rPr>
                        <a:t> </a:t>
                      </a:r>
                      <a:r>
                        <a:rPr sz="1100" dirty="0">
                          <a:latin typeface="Calibri"/>
                          <a:cs typeface="Calibri"/>
                        </a:rPr>
                        <a:t>bus</a:t>
                      </a:r>
                      <a:r>
                        <a:rPr sz="1100" spc="-10" dirty="0">
                          <a:latin typeface="Calibri"/>
                          <a:cs typeface="Calibri"/>
                        </a:rPr>
                        <a:t> </a:t>
                      </a:r>
                      <a:r>
                        <a:rPr sz="1100" spc="-25" dirty="0">
                          <a:latin typeface="Calibri"/>
                          <a:cs typeface="Calibri"/>
                        </a:rPr>
                        <a:t>to </a:t>
                      </a:r>
                      <a:r>
                        <a:rPr sz="1100" spc="-10" dirty="0">
                          <a:latin typeface="Calibri"/>
                          <a:cs typeface="Calibri"/>
                        </a:rPr>
                        <a:t>Lemgo</a:t>
                      </a:r>
                      <a:endParaRPr lang="de-DE" sz="1100" spc="-10" dirty="0">
                        <a:latin typeface="Calibri"/>
                        <a:cs typeface="Calibri"/>
                      </a:endParaRPr>
                    </a:p>
                    <a:p>
                      <a:pPr marL="67945" marR="12065" indent="-46355">
                        <a:lnSpc>
                          <a:spcPts val="1340"/>
                        </a:lnSpc>
                        <a:spcBef>
                          <a:spcPts val="10"/>
                        </a:spcBef>
                      </a:pPr>
                      <a:endParaRPr sz="1100" dirty="0">
                        <a:latin typeface="Calibri"/>
                        <a:cs typeface="Calibri"/>
                      </a:endParaRPr>
                    </a:p>
                    <a:p>
                      <a:pPr marL="67945" marR="372110" algn="just">
                        <a:lnSpc>
                          <a:spcPts val="1340"/>
                        </a:lnSpc>
                        <a:spcBef>
                          <a:spcPts val="5"/>
                        </a:spcBef>
                      </a:pPr>
                      <a:r>
                        <a:rPr sz="1100" b="1" dirty="0">
                          <a:latin typeface="Calibri"/>
                          <a:cs typeface="Calibri"/>
                        </a:rPr>
                        <a:t>11.</a:t>
                      </a:r>
                      <a:r>
                        <a:rPr sz="1100" b="1" spc="-20" dirty="0">
                          <a:latin typeface="Calibri"/>
                          <a:cs typeface="Calibri"/>
                        </a:rPr>
                        <a:t> </a:t>
                      </a:r>
                      <a:r>
                        <a:rPr sz="1100" b="1" dirty="0">
                          <a:latin typeface="Calibri"/>
                          <a:cs typeface="Calibri"/>
                        </a:rPr>
                        <a:t>00</a:t>
                      </a:r>
                      <a:r>
                        <a:rPr sz="1100" b="1" spc="-30" dirty="0">
                          <a:latin typeface="Calibri"/>
                          <a:cs typeface="Calibri"/>
                        </a:rPr>
                        <a:t> </a:t>
                      </a:r>
                      <a:r>
                        <a:rPr sz="1100" spc="-10" dirty="0">
                          <a:latin typeface="Calibri"/>
                          <a:cs typeface="Calibri"/>
                        </a:rPr>
                        <a:t>Welcome </a:t>
                      </a:r>
                      <a:r>
                        <a:rPr sz="1100" dirty="0">
                          <a:latin typeface="Calibri"/>
                          <a:cs typeface="Calibri"/>
                        </a:rPr>
                        <a:t>ceremony</a:t>
                      </a:r>
                      <a:r>
                        <a:rPr sz="1100" spc="-20" dirty="0">
                          <a:latin typeface="Calibri"/>
                          <a:cs typeface="Calibri"/>
                        </a:rPr>
                        <a:t> </a:t>
                      </a:r>
                      <a:r>
                        <a:rPr sz="1100" dirty="0">
                          <a:latin typeface="Calibri"/>
                          <a:cs typeface="Calibri"/>
                        </a:rPr>
                        <a:t>in</a:t>
                      </a:r>
                      <a:r>
                        <a:rPr sz="1100" spc="-25" dirty="0">
                          <a:latin typeface="Calibri"/>
                          <a:cs typeface="Calibri"/>
                        </a:rPr>
                        <a:t> the </a:t>
                      </a:r>
                      <a:r>
                        <a:rPr sz="1100" dirty="0">
                          <a:latin typeface="Calibri"/>
                          <a:cs typeface="Calibri"/>
                        </a:rPr>
                        <a:t>Phoenix</a:t>
                      </a:r>
                      <a:r>
                        <a:rPr sz="1100" spc="-15" dirty="0">
                          <a:latin typeface="Calibri"/>
                          <a:cs typeface="Calibri"/>
                        </a:rPr>
                        <a:t> </a:t>
                      </a:r>
                      <a:r>
                        <a:rPr sz="1100" spc="-10" dirty="0">
                          <a:latin typeface="Calibri"/>
                          <a:cs typeface="Calibri"/>
                        </a:rPr>
                        <a:t>Contact Arena</a:t>
                      </a:r>
                      <a:endParaRPr lang="de-DE" sz="1100" spc="-10" dirty="0">
                        <a:latin typeface="Calibri"/>
                        <a:cs typeface="Calibri"/>
                      </a:endParaRPr>
                    </a:p>
                    <a:p>
                      <a:pPr marL="67945" marR="372110" algn="just">
                        <a:lnSpc>
                          <a:spcPts val="1340"/>
                        </a:lnSpc>
                        <a:spcBef>
                          <a:spcPts val="5"/>
                        </a:spcBef>
                      </a:pPr>
                      <a:endParaRPr sz="1100" dirty="0">
                        <a:latin typeface="Calibri"/>
                        <a:cs typeface="Calibri"/>
                      </a:endParaRPr>
                    </a:p>
                    <a:p>
                      <a:pPr marL="67945">
                        <a:lnSpc>
                          <a:spcPts val="1310"/>
                        </a:lnSpc>
                      </a:pPr>
                      <a:r>
                        <a:rPr sz="1100" b="1" dirty="0">
                          <a:latin typeface="Calibri"/>
                          <a:cs typeface="Calibri"/>
                        </a:rPr>
                        <a:t>12.19</a:t>
                      </a:r>
                      <a:r>
                        <a:rPr sz="1100" b="1" spc="-25" dirty="0">
                          <a:latin typeface="Calibri"/>
                          <a:cs typeface="Calibri"/>
                        </a:rPr>
                        <a:t> </a:t>
                      </a:r>
                      <a:r>
                        <a:rPr sz="1100" b="1" dirty="0">
                          <a:latin typeface="Calibri"/>
                          <a:cs typeface="Calibri"/>
                        </a:rPr>
                        <a:t>|</a:t>
                      </a:r>
                      <a:r>
                        <a:rPr sz="1100" b="1" spc="-35" dirty="0">
                          <a:latin typeface="Calibri"/>
                          <a:cs typeface="Calibri"/>
                        </a:rPr>
                        <a:t> </a:t>
                      </a:r>
                      <a:r>
                        <a:rPr sz="1100" b="1" dirty="0">
                          <a:latin typeface="Calibri"/>
                          <a:cs typeface="Calibri"/>
                        </a:rPr>
                        <a:t>13.19</a:t>
                      </a:r>
                      <a:r>
                        <a:rPr sz="1100" b="1" spc="-30" dirty="0">
                          <a:latin typeface="Calibri"/>
                          <a:cs typeface="Calibri"/>
                        </a:rPr>
                        <a:t> </a:t>
                      </a:r>
                      <a:r>
                        <a:rPr sz="1100" b="1" dirty="0">
                          <a:latin typeface="Calibri"/>
                          <a:cs typeface="Calibri"/>
                        </a:rPr>
                        <a:t>|</a:t>
                      </a:r>
                      <a:r>
                        <a:rPr sz="1100" b="1" spc="-30" dirty="0">
                          <a:latin typeface="Calibri"/>
                          <a:cs typeface="Calibri"/>
                        </a:rPr>
                        <a:t> </a:t>
                      </a:r>
                      <a:r>
                        <a:rPr sz="1100" b="1" spc="-20" dirty="0">
                          <a:latin typeface="Calibri"/>
                          <a:cs typeface="Calibri"/>
                        </a:rPr>
                        <a:t>14.19</a:t>
                      </a:r>
                      <a:endParaRPr sz="1100" dirty="0">
                        <a:latin typeface="Calibri"/>
                        <a:cs typeface="Calibri"/>
                      </a:endParaRPr>
                    </a:p>
                    <a:p>
                      <a:pPr marL="67945" marR="149225">
                        <a:lnSpc>
                          <a:spcPts val="1340"/>
                        </a:lnSpc>
                        <a:spcBef>
                          <a:spcPts val="5"/>
                        </a:spcBef>
                      </a:pPr>
                      <a:r>
                        <a:rPr sz="1100" dirty="0">
                          <a:latin typeface="Calibri"/>
                          <a:cs typeface="Calibri"/>
                        </a:rPr>
                        <a:t>back</a:t>
                      </a:r>
                      <a:r>
                        <a:rPr sz="1100" spc="-15" dirty="0">
                          <a:latin typeface="Calibri"/>
                          <a:cs typeface="Calibri"/>
                        </a:rPr>
                        <a:t> </a:t>
                      </a:r>
                      <a:r>
                        <a:rPr sz="1100" dirty="0">
                          <a:latin typeface="Calibri"/>
                          <a:cs typeface="Calibri"/>
                        </a:rPr>
                        <a:t>by</a:t>
                      </a:r>
                      <a:r>
                        <a:rPr sz="1100" spc="-5" dirty="0">
                          <a:latin typeface="Calibri"/>
                          <a:cs typeface="Calibri"/>
                        </a:rPr>
                        <a:t> </a:t>
                      </a:r>
                      <a:r>
                        <a:rPr sz="1100" spc="-25" dirty="0">
                          <a:latin typeface="Calibri"/>
                          <a:cs typeface="Calibri"/>
                        </a:rPr>
                        <a:t>bus </a:t>
                      </a:r>
                      <a:r>
                        <a:rPr sz="1100" dirty="0">
                          <a:latin typeface="Calibri"/>
                          <a:cs typeface="Calibri"/>
                        </a:rPr>
                        <a:t>depending</a:t>
                      </a:r>
                      <a:r>
                        <a:rPr sz="1100" spc="-20" dirty="0">
                          <a:latin typeface="Calibri"/>
                          <a:cs typeface="Calibri"/>
                        </a:rPr>
                        <a:t> </a:t>
                      </a:r>
                      <a:r>
                        <a:rPr sz="1100" dirty="0">
                          <a:latin typeface="Calibri"/>
                          <a:cs typeface="Calibri"/>
                        </a:rPr>
                        <a:t>on</a:t>
                      </a:r>
                      <a:r>
                        <a:rPr sz="1100" spc="-15" dirty="0">
                          <a:latin typeface="Calibri"/>
                          <a:cs typeface="Calibri"/>
                        </a:rPr>
                        <a:t> </a:t>
                      </a:r>
                      <a:r>
                        <a:rPr sz="1100" spc="-20" dirty="0">
                          <a:latin typeface="Calibri"/>
                          <a:cs typeface="Calibri"/>
                        </a:rPr>
                        <a:t>your </a:t>
                      </a:r>
                      <a:r>
                        <a:rPr sz="1100" dirty="0">
                          <a:latin typeface="Calibri"/>
                          <a:cs typeface="Calibri"/>
                        </a:rPr>
                        <a:t>program</a:t>
                      </a:r>
                      <a:r>
                        <a:rPr sz="1100" spc="-15" dirty="0">
                          <a:latin typeface="Calibri"/>
                          <a:cs typeface="Calibri"/>
                        </a:rPr>
                        <a:t> </a:t>
                      </a:r>
                      <a:r>
                        <a:rPr sz="1100" dirty="0">
                          <a:latin typeface="Calibri"/>
                          <a:cs typeface="Calibri"/>
                        </a:rPr>
                        <a:t>in</a:t>
                      </a:r>
                      <a:r>
                        <a:rPr sz="1100" spc="-10" dirty="0">
                          <a:latin typeface="Calibri"/>
                          <a:cs typeface="Calibri"/>
                        </a:rPr>
                        <a:t> Detmold</a:t>
                      </a:r>
                      <a:endParaRPr lang="de-DE" sz="1100" spc="-10" dirty="0">
                        <a:latin typeface="Calibri"/>
                        <a:cs typeface="Calibri"/>
                      </a:endParaRPr>
                    </a:p>
                    <a:p>
                      <a:pPr marL="67945" marR="149225">
                        <a:lnSpc>
                          <a:spcPts val="1340"/>
                        </a:lnSpc>
                        <a:spcBef>
                          <a:spcPts val="5"/>
                        </a:spcBef>
                      </a:pP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Calibri"/>
                          <a:cs typeface="Calibri"/>
                        </a:rPr>
                        <a:t>Detmold</a:t>
                      </a:r>
                      <a:r>
                        <a:rPr sz="1100" spc="-15" dirty="0">
                          <a:latin typeface="Calibri"/>
                          <a:cs typeface="Calibri"/>
                        </a:rPr>
                        <a:t> </a:t>
                      </a:r>
                      <a:r>
                        <a:rPr sz="1100" dirty="0">
                          <a:latin typeface="Calibri"/>
                          <a:cs typeface="Calibri"/>
                        </a:rPr>
                        <a:t>to </a:t>
                      </a:r>
                      <a:r>
                        <a:rPr sz="1100" spc="-20" dirty="0">
                          <a:latin typeface="Calibri"/>
                          <a:cs typeface="Calibri"/>
                        </a:rPr>
                        <a:t>Lemgo</a:t>
                      </a: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306070" indent="-228600">
                        <a:lnSpc>
                          <a:spcPts val="1290"/>
                        </a:lnSpc>
                        <a:buChar char="-"/>
                        <a:tabLst>
                          <a:tab pos="306070" algn="l"/>
                        </a:tabLst>
                      </a:pPr>
                      <a:r>
                        <a:rPr sz="1100" dirty="0">
                          <a:latin typeface="Calibri"/>
                          <a:cs typeface="Calibri"/>
                        </a:rPr>
                        <a:t>Internationals</a:t>
                      </a:r>
                      <a:r>
                        <a:rPr sz="1100" spc="-20" dirty="0">
                          <a:latin typeface="Calibri"/>
                          <a:cs typeface="Calibri"/>
                        </a:rPr>
                        <a:t> </a:t>
                      </a:r>
                      <a:r>
                        <a:rPr sz="1100" dirty="0">
                          <a:latin typeface="Calibri"/>
                          <a:cs typeface="Calibri"/>
                        </a:rPr>
                        <a:t>go</a:t>
                      </a:r>
                      <a:r>
                        <a:rPr sz="1100" spc="5" dirty="0">
                          <a:latin typeface="Calibri"/>
                          <a:cs typeface="Calibri"/>
                        </a:rPr>
                        <a:t> </a:t>
                      </a:r>
                      <a:r>
                        <a:rPr sz="1100" dirty="0">
                          <a:latin typeface="Calibri"/>
                          <a:cs typeface="Calibri"/>
                        </a:rPr>
                        <a:t>by</a:t>
                      </a:r>
                      <a:r>
                        <a:rPr sz="1100" spc="-5" dirty="0">
                          <a:latin typeface="Calibri"/>
                          <a:cs typeface="Calibri"/>
                        </a:rPr>
                        <a:t> </a:t>
                      </a:r>
                      <a:r>
                        <a:rPr sz="1100" spc="-25" dirty="0">
                          <a:latin typeface="Calibri"/>
                          <a:cs typeface="Calibri"/>
                        </a:rPr>
                        <a:t>bus</a:t>
                      </a:r>
                      <a:endParaRPr sz="1100" dirty="0">
                        <a:latin typeface="Calibri"/>
                        <a:cs typeface="Calibri"/>
                      </a:endParaRPr>
                    </a:p>
                    <a:p>
                      <a:pPr marL="306070" marR="241935">
                        <a:lnSpc>
                          <a:spcPct val="101800"/>
                        </a:lnSpc>
                      </a:pPr>
                      <a:r>
                        <a:rPr sz="1100" dirty="0">
                          <a:latin typeface="Calibri"/>
                          <a:cs typeface="Calibri"/>
                        </a:rPr>
                        <a:t>to</a:t>
                      </a:r>
                      <a:r>
                        <a:rPr sz="1100" spc="-5" dirty="0">
                          <a:latin typeface="Calibri"/>
                          <a:cs typeface="Calibri"/>
                        </a:rPr>
                        <a:t> </a:t>
                      </a:r>
                      <a:r>
                        <a:rPr sz="1100" dirty="0">
                          <a:latin typeface="Calibri"/>
                          <a:cs typeface="Calibri"/>
                        </a:rPr>
                        <a:t>Lemgo to</a:t>
                      </a:r>
                      <a:r>
                        <a:rPr sz="1100" spc="10" dirty="0">
                          <a:latin typeface="Calibri"/>
                          <a:cs typeface="Calibri"/>
                        </a:rPr>
                        <a:t> </a:t>
                      </a:r>
                      <a:r>
                        <a:rPr sz="1100" spc="-25" dirty="0">
                          <a:latin typeface="Calibri"/>
                          <a:cs typeface="Calibri"/>
                        </a:rPr>
                        <a:t>the </a:t>
                      </a:r>
                      <a:r>
                        <a:rPr sz="1100" dirty="0">
                          <a:latin typeface="Calibri"/>
                          <a:cs typeface="Calibri"/>
                        </a:rPr>
                        <a:t>welcome</a:t>
                      </a:r>
                      <a:r>
                        <a:rPr sz="1100" spc="-20" dirty="0">
                          <a:latin typeface="Calibri"/>
                          <a:cs typeface="Calibri"/>
                        </a:rPr>
                        <a:t> </a:t>
                      </a:r>
                      <a:r>
                        <a:rPr sz="1100" spc="-10" dirty="0">
                          <a:latin typeface="Calibri"/>
                          <a:cs typeface="Calibri"/>
                        </a:rPr>
                        <a:t>ceremony </a:t>
                      </a:r>
                      <a:r>
                        <a:rPr sz="1100" dirty="0">
                          <a:latin typeface="Calibri"/>
                          <a:cs typeface="Calibri"/>
                        </a:rPr>
                        <a:t>(accompany</a:t>
                      </a:r>
                      <a:r>
                        <a:rPr sz="1100" spc="-20" dirty="0">
                          <a:latin typeface="Calibri"/>
                          <a:cs typeface="Calibri"/>
                        </a:rPr>
                        <a:t> </a:t>
                      </a:r>
                      <a:r>
                        <a:rPr sz="1100" dirty="0">
                          <a:latin typeface="Calibri"/>
                          <a:cs typeface="Calibri"/>
                        </a:rPr>
                        <a:t>by</a:t>
                      </a:r>
                      <a:r>
                        <a:rPr sz="1100" spc="-20" dirty="0">
                          <a:latin typeface="Calibri"/>
                          <a:cs typeface="Calibri"/>
                        </a:rPr>
                        <a:t> </a:t>
                      </a:r>
                      <a:r>
                        <a:rPr sz="1100" dirty="0">
                          <a:latin typeface="Calibri"/>
                          <a:cs typeface="Calibri"/>
                        </a:rPr>
                        <a:t>one</a:t>
                      </a:r>
                      <a:r>
                        <a:rPr sz="1100" spc="-20" dirty="0">
                          <a:latin typeface="Calibri"/>
                          <a:cs typeface="Calibri"/>
                        </a:rPr>
                        <a:t> </a:t>
                      </a:r>
                      <a:r>
                        <a:rPr sz="1100" spc="-25" dirty="0">
                          <a:latin typeface="Calibri"/>
                          <a:cs typeface="Calibri"/>
                        </a:rPr>
                        <a:t>of </a:t>
                      </a:r>
                      <a:r>
                        <a:rPr sz="1100" dirty="0">
                          <a:latin typeface="Calibri"/>
                          <a:cs typeface="Calibri"/>
                        </a:rPr>
                        <a:t>the Detmold</a:t>
                      </a:r>
                      <a:r>
                        <a:rPr sz="1100" spc="-20" dirty="0">
                          <a:latin typeface="Calibri"/>
                          <a:cs typeface="Calibri"/>
                        </a:rPr>
                        <a:t> </a:t>
                      </a:r>
                      <a:r>
                        <a:rPr sz="1100" spc="-10" dirty="0">
                          <a:latin typeface="Calibri"/>
                          <a:cs typeface="Calibri"/>
                        </a:rPr>
                        <a:t>Buddies </a:t>
                      </a:r>
                      <a:r>
                        <a:rPr sz="1100" dirty="0">
                          <a:latin typeface="Calibri"/>
                          <a:cs typeface="Calibri"/>
                        </a:rPr>
                        <a:t>and</a:t>
                      </a:r>
                      <a:r>
                        <a:rPr sz="1100" spc="-15" dirty="0">
                          <a:latin typeface="Calibri"/>
                          <a:cs typeface="Calibri"/>
                        </a:rPr>
                        <a:t> </a:t>
                      </a:r>
                      <a:r>
                        <a:rPr sz="1100" dirty="0">
                          <a:latin typeface="Calibri"/>
                          <a:cs typeface="Calibri"/>
                        </a:rPr>
                        <a:t>IO</a:t>
                      </a:r>
                      <a:r>
                        <a:rPr sz="1100" spc="-5" dirty="0">
                          <a:latin typeface="Calibri"/>
                          <a:cs typeface="Calibri"/>
                        </a:rPr>
                        <a:t> </a:t>
                      </a:r>
                      <a:r>
                        <a:rPr sz="1100" spc="-25" dirty="0">
                          <a:latin typeface="Calibri"/>
                          <a:cs typeface="Calibri"/>
                        </a:rPr>
                        <a:t>DT)</a:t>
                      </a:r>
                      <a:endParaRPr sz="1100" dirty="0">
                        <a:latin typeface="Calibri"/>
                        <a:cs typeface="Calibri"/>
                      </a:endParaRPr>
                    </a:p>
                    <a:p>
                      <a:pPr marL="306070" marR="381635" indent="-228600">
                        <a:lnSpc>
                          <a:spcPct val="101800"/>
                        </a:lnSpc>
                        <a:buChar char="-"/>
                        <a:tabLst>
                          <a:tab pos="306070" algn="l"/>
                        </a:tabLst>
                      </a:pPr>
                      <a:r>
                        <a:rPr sz="1100" dirty="0">
                          <a:latin typeface="Calibri"/>
                          <a:cs typeface="Calibri"/>
                        </a:rPr>
                        <a:t>Participation</a:t>
                      </a:r>
                      <a:r>
                        <a:rPr sz="1100" spc="-10" dirty="0">
                          <a:latin typeface="Calibri"/>
                          <a:cs typeface="Calibri"/>
                        </a:rPr>
                        <a:t> </a:t>
                      </a:r>
                      <a:r>
                        <a:rPr sz="1100" dirty="0">
                          <a:latin typeface="Calibri"/>
                          <a:cs typeface="Calibri"/>
                        </a:rPr>
                        <a:t>at</a:t>
                      </a:r>
                      <a:r>
                        <a:rPr sz="1100" spc="5" dirty="0">
                          <a:latin typeface="Calibri"/>
                          <a:cs typeface="Calibri"/>
                        </a:rPr>
                        <a:t> </a:t>
                      </a:r>
                      <a:r>
                        <a:rPr sz="1100" spc="-25" dirty="0">
                          <a:latin typeface="Calibri"/>
                          <a:cs typeface="Calibri"/>
                        </a:rPr>
                        <a:t>the </a:t>
                      </a:r>
                      <a:r>
                        <a:rPr sz="1100" dirty="0">
                          <a:latin typeface="Calibri"/>
                          <a:cs typeface="Calibri"/>
                        </a:rPr>
                        <a:t>welcome</a:t>
                      </a:r>
                      <a:r>
                        <a:rPr sz="1100" spc="-20" dirty="0">
                          <a:latin typeface="Calibri"/>
                          <a:cs typeface="Calibri"/>
                        </a:rPr>
                        <a:t> </a:t>
                      </a:r>
                      <a:r>
                        <a:rPr sz="1100" spc="-10" dirty="0">
                          <a:latin typeface="Calibri"/>
                          <a:cs typeface="Calibri"/>
                        </a:rPr>
                        <a:t>ceremony</a:t>
                      </a:r>
                      <a:endParaRPr sz="1100" dirty="0">
                        <a:latin typeface="Calibri"/>
                        <a:cs typeface="Calibri"/>
                      </a:endParaRPr>
                    </a:p>
                    <a:p>
                      <a:pPr marL="306070" marR="321945" indent="-228600">
                        <a:lnSpc>
                          <a:spcPct val="100899"/>
                        </a:lnSpc>
                        <a:spcBef>
                          <a:spcPts val="10"/>
                        </a:spcBef>
                        <a:buChar char="-"/>
                        <a:tabLst>
                          <a:tab pos="306070" algn="l"/>
                        </a:tabLst>
                      </a:pPr>
                      <a:r>
                        <a:rPr sz="1100" dirty="0">
                          <a:latin typeface="Calibri"/>
                          <a:cs typeface="Calibri"/>
                        </a:rPr>
                        <a:t>Come</a:t>
                      </a:r>
                      <a:r>
                        <a:rPr sz="1100" spc="-10" dirty="0">
                          <a:latin typeface="Calibri"/>
                          <a:cs typeface="Calibri"/>
                        </a:rPr>
                        <a:t> </a:t>
                      </a:r>
                      <a:r>
                        <a:rPr sz="1100" dirty="0">
                          <a:latin typeface="Calibri"/>
                          <a:cs typeface="Calibri"/>
                        </a:rPr>
                        <a:t>back</a:t>
                      </a:r>
                      <a:r>
                        <a:rPr sz="1100" spc="-10" dirty="0">
                          <a:latin typeface="Calibri"/>
                          <a:cs typeface="Calibri"/>
                        </a:rPr>
                        <a:t> </a:t>
                      </a:r>
                      <a:r>
                        <a:rPr sz="1100" dirty="0">
                          <a:latin typeface="Calibri"/>
                          <a:cs typeface="Calibri"/>
                        </a:rPr>
                        <a:t>by</a:t>
                      </a:r>
                      <a:r>
                        <a:rPr sz="1100" spc="-15" dirty="0">
                          <a:latin typeface="Calibri"/>
                          <a:cs typeface="Calibri"/>
                        </a:rPr>
                        <a:t> </a:t>
                      </a:r>
                      <a:r>
                        <a:rPr sz="1100" dirty="0">
                          <a:latin typeface="Calibri"/>
                          <a:cs typeface="Calibri"/>
                        </a:rPr>
                        <a:t>bus</a:t>
                      </a:r>
                      <a:r>
                        <a:rPr sz="1100" spc="-15" dirty="0">
                          <a:latin typeface="Calibri"/>
                          <a:cs typeface="Calibri"/>
                        </a:rPr>
                        <a:t> </a:t>
                      </a:r>
                      <a:r>
                        <a:rPr sz="1100" spc="-25" dirty="0">
                          <a:latin typeface="Calibri"/>
                          <a:cs typeface="Calibri"/>
                        </a:rPr>
                        <a:t>to </a:t>
                      </a:r>
                      <a:r>
                        <a:rPr sz="1100" spc="-10" dirty="0">
                          <a:latin typeface="Calibri"/>
                          <a:cs typeface="Calibri"/>
                        </a:rPr>
                        <a:t>Detmold</a:t>
                      </a: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extLst>
                  <a:ext uri="{0D108BD9-81ED-4DB2-BD59-A6C34878D82A}">
                    <a16:rowId xmlns:a16="http://schemas.microsoft.com/office/drawing/2014/main" val="10003"/>
                  </a:ext>
                </a:extLst>
              </a:tr>
              <a:tr h="858772">
                <a:tc>
                  <a:txBody>
                    <a:bodyPr/>
                    <a:lstStyle/>
                    <a:p>
                      <a:pPr marL="69850">
                        <a:lnSpc>
                          <a:spcPts val="1405"/>
                        </a:lnSpc>
                      </a:pPr>
                      <a:endParaRPr lang="de-DE" sz="1200" b="1" dirty="0">
                        <a:latin typeface="Calibri"/>
                        <a:cs typeface="Calibri"/>
                      </a:endParaRPr>
                    </a:p>
                    <a:p>
                      <a:pPr marL="69850">
                        <a:lnSpc>
                          <a:spcPts val="1405"/>
                        </a:lnSpc>
                      </a:pPr>
                      <a:r>
                        <a:rPr sz="1200" b="1" dirty="0">
                          <a:latin typeface="Calibri"/>
                          <a:cs typeface="Calibri"/>
                        </a:rPr>
                        <a:t>if</a:t>
                      </a:r>
                      <a:r>
                        <a:rPr sz="1200" b="1" spc="-15" dirty="0">
                          <a:latin typeface="Calibri"/>
                          <a:cs typeface="Calibri"/>
                        </a:rPr>
                        <a:t> </a:t>
                      </a:r>
                      <a:r>
                        <a:rPr sz="1200" b="1" dirty="0">
                          <a:latin typeface="Calibri"/>
                          <a:cs typeface="Calibri"/>
                        </a:rPr>
                        <a:t>necessary</a:t>
                      </a:r>
                      <a:r>
                        <a:rPr lang="de-DE" sz="1200" b="1" dirty="0">
                          <a:latin typeface="Calibri"/>
                          <a:cs typeface="Calibri"/>
                        </a:rPr>
                        <a:t> </a:t>
                      </a:r>
                      <a:r>
                        <a:rPr sz="1200" b="1" dirty="0">
                          <a:latin typeface="Calibri"/>
                          <a:cs typeface="Calibri"/>
                        </a:rPr>
                        <a:t>visit</a:t>
                      </a:r>
                      <a:r>
                        <a:rPr sz="1200" b="1" spc="-15" dirty="0">
                          <a:latin typeface="Calibri"/>
                          <a:cs typeface="Calibri"/>
                        </a:rPr>
                        <a:t> </a:t>
                      </a:r>
                      <a:r>
                        <a:rPr sz="1200" b="1" dirty="0">
                          <a:latin typeface="Calibri"/>
                          <a:cs typeface="Calibri"/>
                        </a:rPr>
                        <a:t>the</a:t>
                      </a:r>
                      <a:r>
                        <a:rPr sz="1200" b="1" spc="-5" dirty="0">
                          <a:latin typeface="Calibri"/>
                          <a:cs typeface="Calibri"/>
                        </a:rPr>
                        <a:t> </a:t>
                      </a:r>
                      <a:r>
                        <a:rPr sz="1200" b="1" spc="-10" dirty="0">
                          <a:latin typeface="Calibri"/>
                          <a:cs typeface="Calibri"/>
                        </a:rPr>
                        <a:t>Detmold</a:t>
                      </a:r>
                      <a:endParaRPr sz="1200" dirty="0">
                        <a:latin typeface="Calibri"/>
                        <a:cs typeface="Calibri"/>
                      </a:endParaRPr>
                    </a:p>
                    <a:p>
                      <a:pPr marL="69850" marR="278765">
                        <a:lnSpc>
                          <a:spcPct val="101699"/>
                        </a:lnSpc>
                        <a:spcBef>
                          <a:spcPts val="10"/>
                        </a:spcBef>
                      </a:pPr>
                      <a:r>
                        <a:rPr sz="1200" b="1" dirty="0">
                          <a:latin typeface="Calibri"/>
                          <a:cs typeface="Calibri"/>
                        </a:rPr>
                        <a:t>Library</a:t>
                      </a:r>
                      <a:r>
                        <a:rPr sz="1200" b="1" spc="-30" dirty="0">
                          <a:latin typeface="Calibri"/>
                          <a:cs typeface="Calibri"/>
                        </a:rPr>
                        <a:t> </a:t>
                      </a:r>
                      <a:r>
                        <a:rPr sz="1200" b="1" dirty="0">
                          <a:latin typeface="Calibri"/>
                          <a:cs typeface="Calibri"/>
                        </a:rPr>
                        <a:t>for</a:t>
                      </a:r>
                      <a:r>
                        <a:rPr sz="1200" b="1" spc="-30" dirty="0">
                          <a:latin typeface="Calibri"/>
                          <a:cs typeface="Calibri"/>
                        </a:rPr>
                        <a:t> </a:t>
                      </a:r>
                      <a:r>
                        <a:rPr sz="1200" b="1" dirty="0">
                          <a:latin typeface="Calibri"/>
                          <a:cs typeface="Calibri"/>
                        </a:rPr>
                        <a:t>technical</a:t>
                      </a:r>
                      <a:r>
                        <a:rPr sz="1200" b="1" spc="-30" dirty="0">
                          <a:latin typeface="Calibri"/>
                          <a:cs typeface="Calibri"/>
                        </a:rPr>
                        <a:t> </a:t>
                      </a:r>
                      <a:r>
                        <a:rPr sz="1200" b="1" dirty="0">
                          <a:latin typeface="Calibri"/>
                          <a:cs typeface="Calibri"/>
                        </a:rPr>
                        <a:t>issues</a:t>
                      </a:r>
                      <a:r>
                        <a:rPr sz="1200" b="1" spc="-20" dirty="0">
                          <a:latin typeface="Calibri"/>
                          <a:cs typeface="Calibri"/>
                        </a:rPr>
                        <a:t> with </a:t>
                      </a:r>
                      <a:r>
                        <a:rPr sz="1200" b="1" dirty="0">
                          <a:latin typeface="Calibri"/>
                          <a:cs typeface="Calibri"/>
                        </a:rPr>
                        <a:t>the</a:t>
                      </a:r>
                      <a:r>
                        <a:rPr sz="1200" b="1" spc="-15" dirty="0">
                          <a:latin typeface="Calibri"/>
                          <a:cs typeface="Calibri"/>
                        </a:rPr>
                        <a:t> </a:t>
                      </a:r>
                      <a:r>
                        <a:rPr sz="1200" b="1" dirty="0">
                          <a:latin typeface="Calibri"/>
                          <a:cs typeface="Calibri"/>
                        </a:rPr>
                        <a:t>IT</a:t>
                      </a:r>
                      <a:r>
                        <a:rPr sz="1200" b="1" spc="-5" dirty="0">
                          <a:latin typeface="Calibri"/>
                          <a:cs typeface="Calibri"/>
                        </a:rPr>
                        <a:t> </a:t>
                      </a:r>
                      <a:r>
                        <a:rPr sz="1200" b="1" spc="-10" dirty="0">
                          <a:latin typeface="Calibri"/>
                          <a:cs typeface="Calibri"/>
                        </a:rPr>
                        <a:t>services</a:t>
                      </a:r>
                      <a:endParaRPr lang="de-DE" sz="1200" b="1" spc="-10" dirty="0">
                        <a:latin typeface="Calibri"/>
                        <a:cs typeface="Calibri"/>
                      </a:endParaRPr>
                    </a:p>
                    <a:p>
                      <a:pPr marL="69850" marR="278765">
                        <a:lnSpc>
                          <a:spcPct val="101699"/>
                        </a:lnSpc>
                        <a:spcBef>
                          <a:spcPts val="10"/>
                        </a:spcBef>
                      </a:pPr>
                      <a:endParaRPr lang="de-DE" sz="1200" b="1" spc="-10" dirty="0">
                        <a:latin typeface="Calibri"/>
                        <a:cs typeface="Calibri"/>
                      </a:endParaRPr>
                    </a:p>
                    <a:p>
                      <a:pPr marL="69850" marR="278765">
                        <a:lnSpc>
                          <a:spcPct val="101699"/>
                        </a:lnSpc>
                        <a:spcBef>
                          <a:spcPts val="10"/>
                        </a:spcBef>
                      </a:pPr>
                      <a:endParaRPr sz="12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9850">
                        <a:lnSpc>
                          <a:spcPts val="1290"/>
                        </a:lnSpc>
                      </a:pP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Calibri"/>
                          <a:cs typeface="Calibri"/>
                        </a:rPr>
                        <a:t>14.00</a:t>
                      </a:r>
                      <a:r>
                        <a:rPr sz="1100" spc="-30" dirty="0">
                          <a:latin typeface="Calibri"/>
                          <a:cs typeface="Calibri"/>
                        </a:rPr>
                        <a:t> </a:t>
                      </a:r>
                      <a:r>
                        <a:rPr sz="1100" dirty="0">
                          <a:latin typeface="Calibri"/>
                          <a:cs typeface="Calibri"/>
                        </a:rPr>
                        <a:t>–</a:t>
                      </a:r>
                      <a:r>
                        <a:rPr sz="1100" spc="-20" dirty="0">
                          <a:latin typeface="Calibri"/>
                          <a:cs typeface="Calibri"/>
                        </a:rPr>
                        <a:t> </a:t>
                      </a:r>
                      <a:r>
                        <a:rPr sz="1100" spc="-10" dirty="0">
                          <a:latin typeface="Calibri"/>
                          <a:cs typeface="Calibri"/>
                        </a:rPr>
                        <a:t>15.00</a:t>
                      </a: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Calibri"/>
                          <a:cs typeface="Calibri"/>
                        </a:rPr>
                        <a:t>Library</a:t>
                      </a:r>
                      <a:r>
                        <a:rPr sz="1100" spc="-15" dirty="0">
                          <a:latin typeface="Calibri"/>
                          <a:cs typeface="Calibri"/>
                        </a:rPr>
                        <a:t> </a:t>
                      </a:r>
                      <a:r>
                        <a:rPr sz="1100" dirty="0">
                          <a:latin typeface="Calibri"/>
                          <a:cs typeface="Calibri"/>
                        </a:rPr>
                        <a:t>on</a:t>
                      </a:r>
                      <a:r>
                        <a:rPr sz="1100" spc="-15" dirty="0">
                          <a:latin typeface="Calibri"/>
                          <a:cs typeface="Calibri"/>
                        </a:rPr>
                        <a:t> </a:t>
                      </a:r>
                      <a:r>
                        <a:rPr sz="1100" dirty="0">
                          <a:latin typeface="Calibri"/>
                          <a:cs typeface="Calibri"/>
                        </a:rPr>
                        <a:t>campus</a:t>
                      </a:r>
                      <a:r>
                        <a:rPr sz="1100" spc="-20" dirty="0">
                          <a:latin typeface="Calibri"/>
                          <a:cs typeface="Calibri"/>
                        </a:rPr>
                        <a:t> </a:t>
                      </a:r>
                      <a:r>
                        <a:rPr sz="1100" dirty="0">
                          <a:latin typeface="Calibri"/>
                          <a:cs typeface="Calibri"/>
                        </a:rPr>
                        <a:t>DT</a:t>
                      </a:r>
                      <a:r>
                        <a:rPr sz="1100" spc="-5" dirty="0">
                          <a:latin typeface="Calibri"/>
                          <a:cs typeface="Calibri"/>
                        </a:rPr>
                        <a:t> </a:t>
                      </a:r>
                      <a:r>
                        <a:rPr sz="1100" dirty="0">
                          <a:latin typeface="Calibri"/>
                          <a:cs typeface="Calibri"/>
                        </a:rPr>
                        <a:t>if</a:t>
                      </a:r>
                      <a:r>
                        <a:rPr sz="1100" spc="-25" dirty="0">
                          <a:latin typeface="Calibri"/>
                          <a:cs typeface="Calibri"/>
                        </a:rPr>
                        <a:t> </a:t>
                      </a:r>
                      <a:r>
                        <a:rPr sz="1100" spc="-10" dirty="0">
                          <a:latin typeface="Calibri"/>
                          <a:cs typeface="Calibri"/>
                        </a:rPr>
                        <a:t>necessary</a:t>
                      </a:r>
                      <a:endParaRPr sz="1100">
                        <a:latin typeface="Calibri"/>
                        <a:cs typeface="Calibri"/>
                      </a:endParaRPr>
                    </a:p>
                    <a:p>
                      <a:pPr marL="68580" marR="273685" indent="-635">
                        <a:lnSpc>
                          <a:spcPct val="101800"/>
                        </a:lnSpc>
                      </a:pPr>
                      <a:r>
                        <a:rPr sz="1100" dirty="0">
                          <a:solidFill>
                            <a:srgbClr val="FF0000"/>
                          </a:solidFill>
                          <a:latin typeface="Calibri"/>
                          <a:cs typeface="Calibri"/>
                        </a:rPr>
                        <a:t>Alternative</a:t>
                      </a:r>
                      <a:r>
                        <a:rPr sz="1100" spc="-20" dirty="0">
                          <a:solidFill>
                            <a:srgbClr val="FF0000"/>
                          </a:solidFill>
                          <a:latin typeface="Calibri"/>
                          <a:cs typeface="Calibri"/>
                        </a:rPr>
                        <a:t> </a:t>
                      </a:r>
                      <a:r>
                        <a:rPr sz="1100" dirty="0">
                          <a:latin typeface="Calibri"/>
                          <a:cs typeface="Calibri"/>
                        </a:rPr>
                        <a:t>visit it</a:t>
                      </a:r>
                      <a:r>
                        <a:rPr sz="1100" spc="-5" dirty="0">
                          <a:latin typeface="Calibri"/>
                          <a:cs typeface="Calibri"/>
                        </a:rPr>
                        <a:t> </a:t>
                      </a:r>
                      <a:r>
                        <a:rPr sz="1100" dirty="0">
                          <a:latin typeface="Calibri"/>
                          <a:cs typeface="Calibri"/>
                        </a:rPr>
                        <a:t>at</a:t>
                      </a:r>
                      <a:r>
                        <a:rPr sz="1100" spc="-15" dirty="0">
                          <a:latin typeface="Calibri"/>
                          <a:cs typeface="Calibri"/>
                        </a:rPr>
                        <a:t> </a:t>
                      </a:r>
                      <a:r>
                        <a:rPr sz="1100" dirty="0">
                          <a:latin typeface="Calibri"/>
                          <a:cs typeface="Calibri"/>
                        </a:rPr>
                        <a:t>9</a:t>
                      </a:r>
                      <a:r>
                        <a:rPr sz="1100" spc="-5" dirty="0">
                          <a:latin typeface="Calibri"/>
                          <a:cs typeface="Calibri"/>
                        </a:rPr>
                        <a:t> </a:t>
                      </a:r>
                      <a:r>
                        <a:rPr sz="1100" dirty="0">
                          <a:latin typeface="Calibri"/>
                          <a:cs typeface="Calibri"/>
                        </a:rPr>
                        <a:t>am</a:t>
                      </a:r>
                      <a:r>
                        <a:rPr sz="1100" spc="-10" dirty="0">
                          <a:latin typeface="Calibri"/>
                          <a:cs typeface="Calibri"/>
                        </a:rPr>
                        <a:t> </a:t>
                      </a:r>
                      <a:r>
                        <a:rPr sz="1100" dirty="0">
                          <a:latin typeface="Calibri"/>
                          <a:cs typeface="Calibri"/>
                        </a:rPr>
                        <a:t>on</a:t>
                      </a:r>
                      <a:r>
                        <a:rPr sz="1100" spc="-10" dirty="0">
                          <a:latin typeface="Calibri"/>
                          <a:cs typeface="Calibri"/>
                        </a:rPr>
                        <a:t> </a:t>
                      </a:r>
                      <a:r>
                        <a:rPr sz="1100" spc="-20" dirty="0">
                          <a:latin typeface="Calibri"/>
                          <a:cs typeface="Calibri"/>
                        </a:rPr>
                        <a:t>23</a:t>
                      </a:r>
                      <a:r>
                        <a:rPr sz="1000" spc="-30" baseline="31746" dirty="0">
                          <a:latin typeface="Calibri"/>
                          <a:cs typeface="Calibri"/>
                        </a:rPr>
                        <a:t>rd</a:t>
                      </a:r>
                      <a:r>
                        <a:rPr sz="1000" spc="750" baseline="31746" dirty="0">
                          <a:latin typeface="Calibri"/>
                          <a:cs typeface="Calibri"/>
                        </a:rPr>
                        <a:t> </a:t>
                      </a:r>
                      <a:r>
                        <a:rPr sz="1100" dirty="0">
                          <a:latin typeface="Calibri"/>
                          <a:cs typeface="Calibri"/>
                        </a:rPr>
                        <a:t>September</a:t>
                      </a:r>
                      <a:r>
                        <a:rPr sz="1100" spc="-25" dirty="0">
                          <a:latin typeface="Calibri"/>
                          <a:cs typeface="Calibri"/>
                        </a:rPr>
                        <a:t> </a:t>
                      </a:r>
                      <a:r>
                        <a:rPr sz="1100" dirty="0">
                          <a:latin typeface="Calibri"/>
                          <a:cs typeface="Calibri"/>
                        </a:rPr>
                        <a:t>or</a:t>
                      </a:r>
                      <a:r>
                        <a:rPr sz="1100" spc="-15" dirty="0">
                          <a:latin typeface="Calibri"/>
                          <a:cs typeface="Calibri"/>
                        </a:rPr>
                        <a:t> </a:t>
                      </a:r>
                      <a:r>
                        <a:rPr sz="1100" dirty="0">
                          <a:latin typeface="Calibri"/>
                          <a:cs typeface="Calibri"/>
                        </a:rPr>
                        <a:t>better</a:t>
                      </a:r>
                      <a:r>
                        <a:rPr sz="1100" spc="-20" dirty="0">
                          <a:latin typeface="Calibri"/>
                          <a:cs typeface="Calibri"/>
                        </a:rPr>
                        <a:t> </a:t>
                      </a:r>
                      <a:r>
                        <a:rPr sz="1100" spc="-10" dirty="0">
                          <a:latin typeface="Calibri"/>
                          <a:cs typeface="Calibri"/>
                        </a:rPr>
                        <a:t>before </a:t>
                      </a:r>
                      <a:r>
                        <a:rPr sz="1100" dirty="0">
                          <a:latin typeface="Calibri"/>
                          <a:cs typeface="Calibri"/>
                        </a:rPr>
                        <a:t>semester</a:t>
                      </a:r>
                      <a:r>
                        <a:rPr sz="1100" spc="-20" dirty="0">
                          <a:latin typeface="Calibri"/>
                          <a:cs typeface="Calibri"/>
                        </a:rPr>
                        <a:t> </a:t>
                      </a:r>
                      <a:r>
                        <a:rPr sz="1100" spc="-10" dirty="0">
                          <a:latin typeface="Calibri"/>
                          <a:cs typeface="Calibri"/>
                        </a:rPr>
                        <a:t>start</a:t>
                      </a:r>
                      <a:endParaRPr sz="110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Calibri"/>
                          <a:cs typeface="Calibri"/>
                        </a:rPr>
                        <a:t>Check</a:t>
                      </a:r>
                      <a:r>
                        <a:rPr sz="1100" spc="-5" dirty="0">
                          <a:latin typeface="Calibri"/>
                          <a:cs typeface="Calibri"/>
                        </a:rPr>
                        <a:t> </a:t>
                      </a:r>
                      <a:r>
                        <a:rPr sz="1100" dirty="0">
                          <a:latin typeface="Calibri"/>
                          <a:cs typeface="Calibri"/>
                        </a:rPr>
                        <a:t>that</a:t>
                      </a:r>
                      <a:r>
                        <a:rPr sz="1100" spc="-5" dirty="0">
                          <a:latin typeface="Calibri"/>
                          <a:cs typeface="Calibri"/>
                        </a:rPr>
                        <a:t> </a:t>
                      </a:r>
                      <a:r>
                        <a:rPr sz="1100" dirty="0">
                          <a:latin typeface="Calibri"/>
                          <a:cs typeface="Calibri"/>
                        </a:rPr>
                        <a:t>all</a:t>
                      </a:r>
                      <a:r>
                        <a:rPr sz="1100" spc="-10" dirty="0">
                          <a:latin typeface="Calibri"/>
                          <a:cs typeface="Calibri"/>
                        </a:rPr>
                        <a:t> </a:t>
                      </a:r>
                      <a:r>
                        <a:rPr sz="1100" dirty="0">
                          <a:latin typeface="Calibri"/>
                          <a:cs typeface="Calibri"/>
                        </a:rPr>
                        <a:t>basic</a:t>
                      </a:r>
                      <a:r>
                        <a:rPr sz="1100" spc="-5" dirty="0">
                          <a:latin typeface="Calibri"/>
                          <a:cs typeface="Calibri"/>
                        </a:rPr>
                        <a:t> </a:t>
                      </a:r>
                      <a:r>
                        <a:rPr sz="1100" spc="-10" dirty="0">
                          <a:latin typeface="Calibri"/>
                          <a:cs typeface="Calibri"/>
                        </a:rPr>
                        <a:t>settings</a:t>
                      </a:r>
                      <a:endParaRPr sz="1100" dirty="0">
                        <a:latin typeface="Calibri"/>
                        <a:cs typeface="Calibri"/>
                      </a:endParaRPr>
                    </a:p>
                    <a:p>
                      <a:pPr marL="67945" marR="229870">
                        <a:lnSpc>
                          <a:spcPct val="101800"/>
                        </a:lnSpc>
                      </a:pPr>
                      <a:r>
                        <a:rPr sz="1100" dirty="0">
                          <a:latin typeface="Calibri"/>
                          <a:cs typeface="Calibri"/>
                        </a:rPr>
                        <a:t>for</a:t>
                      </a:r>
                      <a:r>
                        <a:rPr sz="1100" spc="-15" dirty="0">
                          <a:latin typeface="Calibri"/>
                          <a:cs typeface="Calibri"/>
                        </a:rPr>
                        <a:t> </a:t>
                      </a:r>
                      <a:r>
                        <a:rPr sz="1100" dirty="0">
                          <a:latin typeface="Calibri"/>
                          <a:cs typeface="Calibri"/>
                        </a:rPr>
                        <a:t>IT</a:t>
                      </a:r>
                      <a:r>
                        <a:rPr sz="1100" spc="-20" dirty="0">
                          <a:latin typeface="Calibri"/>
                          <a:cs typeface="Calibri"/>
                        </a:rPr>
                        <a:t> </a:t>
                      </a:r>
                      <a:r>
                        <a:rPr sz="1100" dirty="0">
                          <a:latin typeface="Calibri"/>
                          <a:cs typeface="Calibri"/>
                        </a:rPr>
                        <a:t>equipment</a:t>
                      </a:r>
                      <a:r>
                        <a:rPr sz="1100" spc="-10" dirty="0">
                          <a:latin typeface="Calibri"/>
                          <a:cs typeface="Calibri"/>
                        </a:rPr>
                        <a:t> </a:t>
                      </a:r>
                      <a:r>
                        <a:rPr sz="1100" spc="-25" dirty="0">
                          <a:latin typeface="Calibri"/>
                          <a:cs typeface="Calibri"/>
                        </a:rPr>
                        <a:t>are </a:t>
                      </a:r>
                      <a:r>
                        <a:rPr sz="1100" dirty="0">
                          <a:latin typeface="Calibri"/>
                          <a:cs typeface="Calibri"/>
                        </a:rPr>
                        <a:t>available</a:t>
                      </a:r>
                      <a:r>
                        <a:rPr sz="1100" spc="-15" dirty="0">
                          <a:latin typeface="Calibri"/>
                          <a:cs typeface="Calibri"/>
                        </a:rPr>
                        <a:t> </a:t>
                      </a:r>
                      <a:r>
                        <a:rPr sz="1100" dirty="0">
                          <a:latin typeface="Calibri"/>
                          <a:cs typeface="Calibri"/>
                        </a:rPr>
                        <a:t>for</a:t>
                      </a:r>
                      <a:r>
                        <a:rPr sz="1100" spc="-25" dirty="0">
                          <a:latin typeface="Calibri"/>
                          <a:cs typeface="Calibri"/>
                        </a:rPr>
                        <a:t> </a:t>
                      </a:r>
                      <a:r>
                        <a:rPr sz="1100" dirty="0">
                          <a:latin typeface="Calibri"/>
                          <a:cs typeface="Calibri"/>
                        </a:rPr>
                        <a:t>each</a:t>
                      </a:r>
                      <a:r>
                        <a:rPr sz="1100" spc="-25" dirty="0">
                          <a:latin typeface="Calibri"/>
                          <a:cs typeface="Calibri"/>
                        </a:rPr>
                        <a:t> </a:t>
                      </a:r>
                      <a:r>
                        <a:rPr sz="1100" spc="-10" dirty="0">
                          <a:latin typeface="Calibri"/>
                          <a:cs typeface="Calibri"/>
                        </a:rPr>
                        <a:t>student.</a:t>
                      </a: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extLst>
                  <a:ext uri="{0D108BD9-81ED-4DB2-BD59-A6C34878D82A}">
                    <a16:rowId xmlns:a16="http://schemas.microsoft.com/office/drawing/2014/main" val="10004"/>
                  </a:ext>
                </a:extLst>
              </a:tr>
              <a:tr h="1200250">
                <a:tc>
                  <a:txBody>
                    <a:bodyPr/>
                    <a:lstStyle/>
                    <a:p>
                      <a:pPr marL="69850">
                        <a:lnSpc>
                          <a:spcPts val="1405"/>
                        </a:lnSpc>
                      </a:pPr>
                      <a:r>
                        <a:rPr sz="1200" b="1" dirty="0">
                          <a:solidFill>
                            <a:srgbClr val="CD003A"/>
                          </a:solidFill>
                          <a:latin typeface="Calibri"/>
                          <a:cs typeface="Calibri"/>
                        </a:rPr>
                        <a:t>Exchange</a:t>
                      </a:r>
                      <a:r>
                        <a:rPr sz="1200" b="1" spc="-45" dirty="0">
                          <a:solidFill>
                            <a:srgbClr val="CD003A"/>
                          </a:solidFill>
                          <a:latin typeface="Calibri"/>
                          <a:cs typeface="Calibri"/>
                        </a:rPr>
                        <a:t> </a:t>
                      </a:r>
                      <a:r>
                        <a:rPr sz="1200" b="1" dirty="0">
                          <a:solidFill>
                            <a:srgbClr val="CD003A"/>
                          </a:solidFill>
                          <a:latin typeface="Calibri"/>
                          <a:cs typeface="Calibri"/>
                        </a:rPr>
                        <a:t>Students</a:t>
                      </a:r>
                      <a:r>
                        <a:rPr sz="1200" b="1" spc="-50" dirty="0">
                          <a:solidFill>
                            <a:srgbClr val="CD003A"/>
                          </a:solidFill>
                          <a:latin typeface="Calibri"/>
                          <a:cs typeface="Calibri"/>
                        </a:rPr>
                        <a:t> </a:t>
                      </a:r>
                      <a:r>
                        <a:rPr sz="1200" b="1" dirty="0">
                          <a:solidFill>
                            <a:srgbClr val="CD003A"/>
                          </a:solidFill>
                          <a:latin typeface="Calibri"/>
                          <a:cs typeface="Calibri"/>
                        </a:rPr>
                        <a:t>Architecture</a:t>
                      </a:r>
                      <a:r>
                        <a:rPr sz="1200" b="1" spc="-40" dirty="0">
                          <a:solidFill>
                            <a:srgbClr val="CD003A"/>
                          </a:solidFill>
                          <a:latin typeface="Calibri"/>
                          <a:cs typeface="Calibri"/>
                        </a:rPr>
                        <a:t> </a:t>
                      </a:r>
                      <a:r>
                        <a:rPr sz="1200" b="1" spc="-50" dirty="0">
                          <a:solidFill>
                            <a:srgbClr val="CD003A"/>
                          </a:solidFill>
                          <a:latin typeface="Calibri"/>
                          <a:cs typeface="Calibri"/>
                        </a:rPr>
                        <a:t>–</a:t>
                      </a:r>
                      <a:endParaRPr sz="1200" dirty="0">
                        <a:solidFill>
                          <a:srgbClr val="CD003A"/>
                        </a:solidFill>
                        <a:latin typeface="Calibri"/>
                        <a:cs typeface="Calibri"/>
                      </a:endParaRPr>
                    </a:p>
                    <a:p>
                      <a:pPr marL="69850" marR="369570">
                        <a:lnSpc>
                          <a:spcPct val="101699"/>
                        </a:lnSpc>
                      </a:pPr>
                      <a:r>
                        <a:rPr sz="1200" b="1" dirty="0">
                          <a:solidFill>
                            <a:srgbClr val="CD003A"/>
                          </a:solidFill>
                          <a:latin typeface="Calibri"/>
                          <a:cs typeface="Calibri"/>
                        </a:rPr>
                        <a:t>Interior</a:t>
                      </a:r>
                      <a:r>
                        <a:rPr sz="1200" b="1" spc="-60" dirty="0">
                          <a:solidFill>
                            <a:srgbClr val="CD003A"/>
                          </a:solidFill>
                          <a:latin typeface="Calibri"/>
                          <a:cs typeface="Calibri"/>
                        </a:rPr>
                        <a:t> </a:t>
                      </a:r>
                      <a:r>
                        <a:rPr sz="1200" b="1" dirty="0">
                          <a:solidFill>
                            <a:srgbClr val="CD003A"/>
                          </a:solidFill>
                          <a:latin typeface="Calibri"/>
                          <a:cs typeface="Calibri"/>
                        </a:rPr>
                        <a:t>Architecture</a:t>
                      </a:r>
                      <a:r>
                        <a:rPr sz="1200" b="1" spc="-50" dirty="0">
                          <a:solidFill>
                            <a:srgbClr val="CD003A"/>
                          </a:solidFill>
                          <a:latin typeface="Calibri"/>
                          <a:cs typeface="Calibri"/>
                        </a:rPr>
                        <a:t> – </a:t>
                      </a:r>
                      <a:r>
                        <a:rPr sz="1200" b="1" dirty="0">
                          <a:latin typeface="Calibri"/>
                          <a:cs typeface="Calibri"/>
                        </a:rPr>
                        <a:t>Meeting</a:t>
                      </a:r>
                      <a:r>
                        <a:rPr sz="1200" b="1" spc="-35" dirty="0">
                          <a:latin typeface="Calibri"/>
                          <a:cs typeface="Calibri"/>
                        </a:rPr>
                        <a:t> </a:t>
                      </a:r>
                      <a:r>
                        <a:rPr sz="1200" b="1" dirty="0">
                          <a:latin typeface="Calibri"/>
                          <a:cs typeface="Calibri"/>
                        </a:rPr>
                        <a:t>with</a:t>
                      </a:r>
                      <a:r>
                        <a:rPr sz="1200" b="1" spc="-25" dirty="0">
                          <a:latin typeface="Calibri"/>
                          <a:cs typeface="Calibri"/>
                        </a:rPr>
                        <a:t> </a:t>
                      </a:r>
                      <a:r>
                        <a:rPr sz="1200" b="1" dirty="0">
                          <a:latin typeface="Calibri"/>
                          <a:cs typeface="Calibri"/>
                        </a:rPr>
                        <a:t>Sandra</a:t>
                      </a:r>
                      <a:r>
                        <a:rPr sz="1200" b="1" spc="-25" dirty="0">
                          <a:latin typeface="Calibri"/>
                          <a:cs typeface="Calibri"/>
                        </a:rPr>
                        <a:t> </a:t>
                      </a:r>
                      <a:r>
                        <a:rPr sz="1200" b="1" spc="-10" dirty="0">
                          <a:latin typeface="Calibri"/>
                          <a:cs typeface="Calibri"/>
                        </a:rPr>
                        <a:t>Bomholt</a:t>
                      </a:r>
                      <a:endParaRPr lang="de-DE" sz="1200" b="1" spc="-10" dirty="0">
                        <a:latin typeface="Calibri"/>
                        <a:cs typeface="Calibri"/>
                      </a:endParaRPr>
                    </a:p>
                    <a:p>
                      <a:pPr marL="69850" marR="369570">
                        <a:lnSpc>
                          <a:spcPct val="101699"/>
                        </a:lnSpc>
                      </a:pPr>
                      <a:r>
                        <a:rPr lang="de-DE" sz="1200" b="1" spc="-10" dirty="0">
                          <a:latin typeface="Calibri"/>
                          <a:cs typeface="Calibri"/>
                        </a:rPr>
                        <a:t>(</a:t>
                      </a:r>
                      <a:r>
                        <a:rPr lang="de-DE" sz="1200" b="1" spc="-10" dirty="0">
                          <a:latin typeface="Calibri"/>
                          <a:cs typeface="Calibri"/>
                          <a:hlinkClick r:id="rId2"/>
                        </a:rPr>
                        <a:t>sandra.bomholt@th-owl.de</a:t>
                      </a:r>
                      <a:r>
                        <a:rPr lang="de-DE" sz="1200" b="1" spc="-10" dirty="0">
                          <a:latin typeface="Calibri"/>
                          <a:cs typeface="Calibri"/>
                        </a:rPr>
                        <a:t>)</a:t>
                      </a:r>
                    </a:p>
                    <a:p>
                      <a:pPr marL="69850" marR="369570">
                        <a:lnSpc>
                          <a:spcPct val="101699"/>
                        </a:lnSpc>
                      </a:pPr>
                      <a:endParaRPr sz="12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9850">
                        <a:lnSpc>
                          <a:spcPts val="1290"/>
                        </a:lnSpc>
                      </a:pP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Calibri"/>
                          <a:cs typeface="Calibri"/>
                        </a:rPr>
                        <a:t>15.00</a:t>
                      </a:r>
                      <a:r>
                        <a:rPr sz="1100" spc="-30" dirty="0">
                          <a:latin typeface="Calibri"/>
                          <a:cs typeface="Calibri"/>
                        </a:rPr>
                        <a:t> </a:t>
                      </a:r>
                      <a:r>
                        <a:rPr sz="1100" dirty="0">
                          <a:latin typeface="Calibri"/>
                          <a:cs typeface="Calibri"/>
                        </a:rPr>
                        <a:t>–</a:t>
                      </a:r>
                      <a:r>
                        <a:rPr sz="1100" spc="-20" dirty="0">
                          <a:latin typeface="Calibri"/>
                          <a:cs typeface="Calibri"/>
                        </a:rPr>
                        <a:t> </a:t>
                      </a:r>
                      <a:r>
                        <a:rPr sz="1100" spc="-10" dirty="0">
                          <a:latin typeface="Calibri"/>
                          <a:cs typeface="Calibri"/>
                        </a:rPr>
                        <a:t>16.00</a:t>
                      </a: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Calibri"/>
                          <a:cs typeface="Calibri"/>
                        </a:rPr>
                        <a:t>Room</a:t>
                      </a:r>
                      <a:r>
                        <a:rPr sz="1100" spc="-5" dirty="0">
                          <a:latin typeface="Calibri"/>
                          <a:cs typeface="Calibri"/>
                        </a:rPr>
                        <a:t> </a:t>
                      </a:r>
                      <a:r>
                        <a:rPr sz="1100" spc="-10" dirty="0">
                          <a:latin typeface="Calibri"/>
                          <a:cs typeface="Calibri"/>
                        </a:rPr>
                        <a:t>4.108</a:t>
                      </a: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Calibri"/>
                          <a:cs typeface="Calibri"/>
                        </a:rPr>
                        <a:t>FB1</a:t>
                      </a:r>
                      <a:r>
                        <a:rPr sz="1100" spc="-15" dirty="0">
                          <a:latin typeface="Calibri"/>
                          <a:cs typeface="Calibri"/>
                        </a:rPr>
                        <a:t> </a:t>
                      </a:r>
                      <a:r>
                        <a:rPr sz="1100" dirty="0">
                          <a:latin typeface="Calibri"/>
                          <a:cs typeface="Calibri"/>
                        </a:rPr>
                        <a:t>exchange</a:t>
                      </a:r>
                      <a:r>
                        <a:rPr sz="1100" spc="-15" dirty="0">
                          <a:latin typeface="Calibri"/>
                          <a:cs typeface="Calibri"/>
                        </a:rPr>
                        <a:t> </a:t>
                      </a:r>
                      <a:r>
                        <a:rPr sz="1100" dirty="0">
                          <a:latin typeface="Calibri"/>
                          <a:cs typeface="Calibri"/>
                        </a:rPr>
                        <a:t>students</a:t>
                      </a:r>
                      <a:r>
                        <a:rPr sz="1100" spc="-25" dirty="0">
                          <a:latin typeface="Calibri"/>
                          <a:cs typeface="Calibri"/>
                        </a:rPr>
                        <a:t> </a:t>
                      </a:r>
                      <a:r>
                        <a:rPr sz="1100" spc="-20" dirty="0">
                          <a:latin typeface="Calibri"/>
                          <a:cs typeface="Calibri"/>
                        </a:rPr>
                        <a:t>will</a:t>
                      </a:r>
                      <a:endParaRPr sz="1100" dirty="0">
                        <a:latin typeface="Calibri"/>
                        <a:cs typeface="Calibri"/>
                      </a:endParaRPr>
                    </a:p>
                    <a:p>
                      <a:pPr marL="67945" marR="215265">
                        <a:lnSpc>
                          <a:spcPct val="101600"/>
                        </a:lnSpc>
                      </a:pPr>
                      <a:r>
                        <a:rPr sz="1100" dirty="0">
                          <a:latin typeface="Calibri"/>
                          <a:cs typeface="Calibri"/>
                        </a:rPr>
                        <a:t>discuss</a:t>
                      </a:r>
                      <a:r>
                        <a:rPr sz="1100" spc="-5" dirty="0">
                          <a:latin typeface="Calibri"/>
                          <a:cs typeface="Calibri"/>
                        </a:rPr>
                        <a:t> </a:t>
                      </a:r>
                      <a:r>
                        <a:rPr sz="1100" dirty="0">
                          <a:latin typeface="Calibri"/>
                          <a:cs typeface="Calibri"/>
                        </a:rPr>
                        <a:t>the projects,</a:t>
                      </a:r>
                      <a:r>
                        <a:rPr sz="1100" spc="-15" dirty="0">
                          <a:latin typeface="Calibri"/>
                          <a:cs typeface="Calibri"/>
                        </a:rPr>
                        <a:t> </a:t>
                      </a:r>
                      <a:r>
                        <a:rPr sz="1100" spc="-25" dirty="0">
                          <a:latin typeface="Calibri"/>
                          <a:cs typeface="Calibri"/>
                        </a:rPr>
                        <a:t>WPF </a:t>
                      </a:r>
                      <a:r>
                        <a:rPr sz="1100" dirty="0">
                          <a:latin typeface="Calibri"/>
                          <a:cs typeface="Calibri"/>
                        </a:rPr>
                        <a:t>and</a:t>
                      </a:r>
                      <a:r>
                        <a:rPr sz="1100" spc="-25" dirty="0">
                          <a:latin typeface="Calibri"/>
                          <a:cs typeface="Calibri"/>
                        </a:rPr>
                        <a:t> </a:t>
                      </a:r>
                      <a:r>
                        <a:rPr sz="1100" dirty="0">
                          <a:latin typeface="Calibri"/>
                          <a:cs typeface="Calibri"/>
                        </a:rPr>
                        <a:t>cumulative</a:t>
                      </a:r>
                      <a:r>
                        <a:rPr sz="1100" spc="-25" dirty="0">
                          <a:latin typeface="Calibri"/>
                          <a:cs typeface="Calibri"/>
                        </a:rPr>
                        <a:t> </a:t>
                      </a:r>
                      <a:r>
                        <a:rPr sz="1100" spc="-10" dirty="0">
                          <a:latin typeface="Calibri"/>
                          <a:cs typeface="Calibri"/>
                        </a:rPr>
                        <a:t>courses </a:t>
                      </a:r>
                      <a:r>
                        <a:rPr sz="1100" dirty="0">
                          <a:latin typeface="Calibri"/>
                          <a:cs typeface="Calibri"/>
                        </a:rPr>
                        <a:t>offered</a:t>
                      </a:r>
                      <a:r>
                        <a:rPr sz="1100" spc="-25" dirty="0">
                          <a:latin typeface="Calibri"/>
                          <a:cs typeface="Calibri"/>
                        </a:rPr>
                        <a:t> </a:t>
                      </a:r>
                      <a:r>
                        <a:rPr sz="1100" dirty="0">
                          <a:latin typeface="Calibri"/>
                          <a:cs typeface="Calibri"/>
                        </a:rPr>
                        <a:t>by</a:t>
                      </a:r>
                      <a:r>
                        <a:rPr sz="1100" spc="-15" dirty="0">
                          <a:latin typeface="Calibri"/>
                          <a:cs typeface="Calibri"/>
                        </a:rPr>
                        <a:t> </a:t>
                      </a:r>
                      <a:r>
                        <a:rPr sz="1100" dirty="0">
                          <a:latin typeface="Calibri"/>
                          <a:cs typeface="Calibri"/>
                        </a:rPr>
                        <a:t>FB1</a:t>
                      </a:r>
                      <a:r>
                        <a:rPr sz="1100" spc="-10" dirty="0">
                          <a:latin typeface="Calibri"/>
                          <a:cs typeface="Calibri"/>
                        </a:rPr>
                        <a:t> </a:t>
                      </a:r>
                      <a:r>
                        <a:rPr sz="1100" dirty="0">
                          <a:latin typeface="Calibri"/>
                          <a:cs typeface="Calibri"/>
                        </a:rPr>
                        <a:t>and</a:t>
                      </a:r>
                      <a:r>
                        <a:rPr sz="1100" spc="-25" dirty="0">
                          <a:latin typeface="Calibri"/>
                          <a:cs typeface="Calibri"/>
                        </a:rPr>
                        <a:t> </a:t>
                      </a:r>
                      <a:r>
                        <a:rPr sz="1100" spc="-10" dirty="0">
                          <a:latin typeface="Calibri"/>
                          <a:cs typeface="Calibri"/>
                        </a:rPr>
                        <a:t>receive </a:t>
                      </a:r>
                      <a:r>
                        <a:rPr sz="1100" dirty="0">
                          <a:latin typeface="Calibri"/>
                          <a:cs typeface="Calibri"/>
                        </a:rPr>
                        <a:t>an</a:t>
                      </a:r>
                      <a:r>
                        <a:rPr sz="1100" spc="-10" dirty="0">
                          <a:latin typeface="Calibri"/>
                          <a:cs typeface="Calibri"/>
                        </a:rPr>
                        <a:t> </a:t>
                      </a:r>
                      <a:r>
                        <a:rPr sz="1100" dirty="0">
                          <a:latin typeface="Calibri"/>
                          <a:cs typeface="Calibri"/>
                        </a:rPr>
                        <a:t>introduction</a:t>
                      </a:r>
                      <a:r>
                        <a:rPr sz="1100" spc="-5" dirty="0">
                          <a:latin typeface="Calibri"/>
                          <a:cs typeface="Calibri"/>
                        </a:rPr>
                        <a:t> </a:t>
                      </a:r>
                      <a:r>
                        <a:rPr sz="1100" dirty="0">
                          <a:latin typeface="Calibri"/>
                          <a:cs typeface="Calibri"/>
                        </a:rPr>
                        <a:t>to</a:t>
                      </a:r>
                      <a:r>
                        <a:rPr sz="1100" spc="-5" dirty="0">
                          <a:latin typeface="Calibri"/>
                          <a:cs typeface="Calibri"/>
                        </a:rPr>
                        <a:t> </a:t>
                      </a:r>
                      <a:r>
                        <a:rPr sz="1100" spc="-10" dirty="0">
                          <a:latin typeface="Calibri"/>
                          <a:cs typeface="Calibri"/>
                        </a:rPr>
                        <a:t>online </a:t>
                      </a:r>
                      <a:r>
                        <a:rPr sz="1100" dirty="0">
                          <a:latin typeface="Calibri"/>
                          <a:cs typeface="Calibri"/>
                        </a:rPr>
                        <a:t>booking</a:t>
                      </a:r>
                      <a:r>
                        <a:rPr sz="1100" spc="-15" dirty="0">
                          <a:latin typeface="Calibri"/>
                          <a:cs typeface="Calibri"/>
                        </a:rPr>
                        <a:t> </a:t>
                      </a:r>
                      <a:r>
                        <a:rPr sz="1100" dirty="0">
                          <a:latin typeface="Calibri"/>
                          <a:cs typeface="Calibri"/>
                        </a:rPr>
                        <a:t>at the next </a:t>
                      </a:r>
                      <a:r>
                        <a:rPr sz="1100" spc="-25" dirty="0">
                          <a:latin typeface="Calibri"/>
                          <a:cs typeface="Calibri"/>
                        </a:rPr>
                        <a:t>day</a:t>
                      </a:r>
                      <a:endParaRPr sz="1100" dirty="0">
                        <a:latin typeface="Calibri"/>
                        <a:cs typeface="Calibri"/>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extLst>
                  <a:ext uri="{0D108BD9-81ED-4DB2-BD59-A6C34878D82A}">
                    <a16:rowId xmlns:a16="http://schemas.microsoft.com/office/drawing/2014/main" val="10005"/>
                  </a:ext>
                </a:extLst>
              </a:tr>
            </a:tbl>
          </a:graphicData>
        </a:graphic>
      </p:graphicFrame>
      <p:pic>
        <p:nvPicPr>
          <p:cNvPr id="4" name="object 4"/>
          <p:cNvPicPr/>
          <p:nvPr/>
        </p:nvPicPr>
        <p:blipFill>
          <a:blip r:embed="rId3" cstate="print"/>
          <a:stretch>
            <a:fillRect/>
          </a:stretch>
        </p:blipFill>
        <p:spPr>
          <a:xfrm>
            <a:off x="3015738" y="1972950"/>
            <a:ext cx="1665990" cy="1702938"/>
          </a:xfrm>
          <a:prstGeom prst="rect">
            <a:avLst/>
          </a:prstGeom>
        </p:spPr>
      </p:pic>
      <p:pic>
        <p:nvPicPr>
          <p:cNvPr id="5" name="object 5"/>
          <p:cNvPicPr/>
          <p:nvPr/>
        </p:nvPicPr>
        <p:blipFill>
          <a:blip r:embed="rId4" cstate="print"/>
          <a:stretch>
            <a:fillRect/>
          </a:stretch>
        </p:blipFill>
        <p:spPr>
          <a:xfrm>
            <a:off x="3045074" y="4294774"/>
            <a:ext cx="1664086" cy="1017890"/>
          </a:xfrm>
          <a:prstGeom prst="rect">
            <a:avLst/>
          </a:prstGeom>
        </p:spPr>
      </p:pic>
      <p:pic>
        <p:nvPicPr>
          <p:cNvPr id="6" name="Grafik 5">
            <a:extLst>
              <a:ext uri="{FF2B5EF4-FFF2-40B4-BE49-F238E27FC236}">
                <a16:creationId xmlns:a16="http://schemas.microsoft.com/office/drawing/2014/main" id="{00C82D12-C833-4F7C-9593-8CD3256467AD}"/>
              </a:ext>
            </a:extLst>
          </p:cNvPr>
          <p:cNvPicPr>
            <a:picLocks noChangeAspect="1"/>
          </p:cNvPicPr>
          <p:nvPr/>
        </p:nvPicPr>
        <p:blipFill>
          <a:blip r:embed="rId5"/>
          <a:stretch>
            <a:fillRect/>
          </a:stretch>
        </p:blipFill>
        <p:spPr>
          <a:xfrm>
            <a:off x="3022546" y="5358383"/>
            <a:ext cx="1284278" cy="12087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9047AD0-4FC0-474E-AB3A-9064B84AEFA0}"/>
              </a:ext>
            </a:extLst>
          </p:cNvPr>
          <p:cNvSpPr/>
          <p:nvPr/>
        </p:nvSpPr>
        <p:spPr>
          <a:xfrm>
            <a:off x="5434013" y="793750"/>
            <a:ext cx="4638675" cy="650875"/>
          </a:xfrm>
          <a:prstGeom prst="rect">
            <a:avLst/>
          </a:prstGeom>
        </p:spPr>
        <p:txBody>
          <a:bodyPr lIns="80165" tIns="40082" rIns="80165" bIns="40082" anchor="b"/>
          <a:lstStyle/>
          <a:p>
            <a:pPr defTabSz="801654" eaLnBrk="1" fontAlgn="auto" hangingPunct="1">
              <a:lnSpc>
                <a:spcPct val="90000"/>
              </a:lnSpc>
              <a:spcAft>
                <a:spcPts val="526"/>
              </a:spcAft>
              <a:defRPr/>
            </a:pPr>
            <a:r>
              <a:rPr lang="en-US" sz="2805" b="1" dirty="0">
                <a:solidFill>
                  <a:prstClr val="black"/>
                </a:solidFill>
                <a:latin typeface="Open Sans" panose="020B0606030504020204" pitchFamily="34" charset="0"/>
                <a:ea typeface="Open Sans" panose="020B0606030504020204" pitchFamily="34" charset="0"/>
                <a:cs typeface="Open Sans" panose="020B0606030504020204" pitchFamily="34" charset="0"/>
              </a:rPr>
              <a:t>International Office</a:t>
            </a:r>
          </a:p>
        </p:txBody>
      </p:sp>
      <p:pic>
        <p:nvPicPr>
          <p:cNvPr id="20483" name="Grafik 11">
            <a:extLst>
              <a:ext uri="{FF2B5EF4-FFF2-40B4-BE49-F238E27FC236}">
                <a16:creationId xmlns:a16="http://schemas.microsoft.com/office/drawing/2014/main" id="{D6CEEFD9-C8C2-448D-BC5E-C4F341C9D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124" t="-1402" r="4616" b="1402"/>
          <a:stretch>
            <a:fillRect/>
          </a:stretch>
        </p:blipFill>
        <p:spPr bwMode="auto">
          <a:xfrm>
            <a:off x="0" y="674688"/>
            <a:ext cx="5434013"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Untertitel 2">
            <a:extLst>
              <a:ext uri="{FF2B5EF4-FFF2-40B4-BE49-F238E27FC236}">
                <a16:creationId xmlns:a16="http://schemas.microsoft.com/office/drawing/2014/main" id="{AE793A94-79EF-4333-AE13-76D4F6EC27CC}"/>
              </a:ext>
            </a:extLst>
          </p:cNvPr>
          <p:cNvSpPr txBox="1">
            <a:spLocks/>
          </p:cNvSpPr>
          <p:nvPr/>
        </p:nvSpPr>
        <p:spPr>
          <a:xfrm>
            <a:off x="7375525" y="6465888"/>
            <a:ext cx="8016875" cy="255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801654" fontAlgn="auto">
              <a:spcBef>
                <a:spcPts val="877"/>
              </a:spcBef>
              <a:spcAft>
                <a:spcPts val="0"/>
              </a:spcAft>
              <a:defRPr/>
            </a:pPr>
            <a:r>
              <a:rPr sz="877" baseline="0" dirty="0">
                <a:solidFill>
                  <a:srgbClr val="425159"/>
                </a:solidFill>
                <a:latin typeface="Open Sans" panose="020B0606030504020204" pitchFamily="34" charset="0"/>
                <a:ea typeface="Open Sans" panose="020B0606030504020204" pitchFamily="34" charset="0"/>
                <a:cs typeface="Open Sans" panose="020B0606030504020204" pitchFamily="34" charset="0"/>
                <a:hlinkClick r:id="rId3"/>
              </a:rPr>
              <a:t>https://www.th-owl.de/international/kontakt/</a:t>
            </a:r>
            <a:endParaRPr sz="877" baseline="0"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a:p>
            <a:pPr defTabSz="801654" fontAlgn="auto">
              <a:spcBef>
                <a:spcPts val="877"/>
              </a:spcBef>
              <a:spcAft>
                <a:spcPts val="0"/>
              </a:spcAft>
              <a:defRPr/>
            </a:pPr>
            <a:endParaRPr sz="877" baseline="0"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5F0645C-1908-4284-99CC-B0F442830D10}"/>
              </a:ext>
            </a:extLst>
          </p:cNvPr>
          <p:cNvSpPr/>
          <p:nvPr/>
        </p:nvSpPr>
        <p:spPr>
          <a:xfrm>
            <a:off x="7335838" y="2033588"/>
            <a:ext cx="2500312" cy="550862"/>
          </a:xfrm>
          <a:prstGeom prst="rect">
            <a:avLst/>
          </a:prstGeom>
        </p:spPr>
        <p:txBody>
          <a:bodyPr>
            <a:spAutoFit/>
          </a:bodyPr>
          <a:lstStyle/>
          <a:p>
            <a:pPr defTabSz="801654" eaLnBrk="1" fontAlgn="auto" hangingPunct="1">
              <a:spcBef>
                <a:spcPts val="0"/>
              </a:spcBef>
              <a:spcAft>
                <a:spcPts val="0"/>
              </a:spcAft>
              <a:defRPr/>
            </a:pPr>
            <a:r>
              <a:rPr lang="en-US" sz="1753" b="1" dirty="0">
                <a:solidFill>
                  <a:prstClr val="black"/>
                </a:solidFill>
                <a:latin typeface="Open Sans" panose="020B0606030504020204" pitchFamily="34" charset="0"/>
                <a:ea typeface="Open Sans" panose="020B0606030504020204" pitchFamily="34" charset="0"/>
                <a:cs typeface="Open Sans" panose="020B0606030504020204" pitchFamily="34" charset="0"/>
              </a:rPr>
              <a:t>James O'Reilly</a:t>
            </a:r>
          </a:p>
          <a:p>
            <a:pPr defTabSz="801654" eaLnBrk="1" fontAlgn="auto" hangingPunct="1">
              <a:spcBef>
                <a:spcPts val="0"/>
              </a:spcBef>
              <a:spcAft>
                <a:spcPts val="0"/>
              </a:spcAft>
              <a:defRPr/>
            </a:pPr>
            <a:r>
              <a:rPr lang="en-US" sz="1227" dirty="0">
                <a:solidFill>
                  <a:prstClr val="black"/>
                </a:solidFill>
                <a:latin typeface="Open Sans" panose="020B0606030504020204" pitchFamily="34" charset="0"/>
                <a:ea typeface="Open Sans" panose="020B0606030504020204" pitchFamily="34" charset="0"/>
                <a:cs typeface="Open Sans" panose="020B0606030504020204" pitchFamily="34" charset="0"/>
              </a:rPr>
              <a:t>head International Office </a:t>
            </a:r>
          </a:p>
        </p:txBody>
      </p:sp>
      <p:sp>
        <p:nvSpPr>
          <p:cNvPr id="13" name="Rectangle 12">
            <a:extLst>
              <a:ext uri="{FF2B5EF4-FFF2-40B4-BE49-F238E27FC236}">
                <a16:creationId xmlns:a16="http://schemas.microsoft.com/office/drawing/2014/main" id="{D322C31B-6829-4387-BA47-AA88A84D2850}"/>
              </a:ext>
            </a:extLst>
          </p:cNvPr>
          <p:cNvSpPr/>
          <p:nvPr/>
        </p:nvSpPr>
        <p:spPr>
          <a:xfrm>
            <a:off x="7353300" y="3240088"/>
            <a:ext cx="2433638" cy="550862"/>
          </a:xfrm>
          <a:prstGeom prst="rect">
            <a:avLst/>
          </a:prstGeom>
        </p:spPr>
        <p:txBody>
          <a:bodyPr>
            <a:spAutoFit/>
          </a:bodyPr>
          <a:lstStyle/>
          <a:p>
            <a:pPr defTabSz="801654" eaLnBrk="1" fontAlgn="auto" hangingPunct="1">
              <a:spcBef>
                <a:spcPts val="0"/>
              </a:spcBef>
              <a:spcAft>
                <a:spcPts val="0"/>
              </a:spcAft>
              <a:defRPr/>
            </a:pPr>
            <a:r>
              <a:rPr lang="en-US" sz="1753" b="1" dirty="0">
                <a:solidFill>
                  <a:prstClr val="black"/>
                </a:solidFill>
                <a:latin typeface="Open Sans" panose="020B0606030504020204" pitchFamily="34" charset="0"/>
                <a:ea typeface="Open Sans" panose="020B0606030504020204" pitchFamily="34" charset="0"/>
                <a:cs typeface="Open Sans" panose="020B0606030504020204" pitchFamily="34" charset="0"/>
              </a:rPr>
              <a:t>Anne Kulasi</a:t>
            </a:r>
          </a:p>
          <a:p>
            <a:pPr defTabSz="801654" eaLnBrk="1" fontAlgn="auto" hangingPunct="1">
              <a:spcBef>
                <a:spcPts val="0"/>
              </a:spcBef>
              <a:spcAft>
                <a:spcPts val="0"/>
              </a:spcAft>
              <a:defRPr/>
            </a:pPr>
            <a:r>
              <a:rPr lang="en-US" sz="1227" dirty="0">
                <a:solidFill>
                  <a:prstClr val="black"/>
                </a:solidFill>
                <a:latin typeface="Open Sans" panose="020B0606030504020204" pitchFamily="34" charset="0"/>
                <a:ea typeface="Open Sans" panose="020B0606030504020204" pitchFamily="34" charset="0"/>
                <a:cs typeface="Open Sans" panose="020B0606030504020204" pitchFamily="34" charset="0"/>
              </a:rPr>
              <a:t>Erasmus coordinator</a:t>
            </a:r>
          </a:p>
        </p:txBody>
      </p:sp>
      <p:sp>
        <p:nvSpPr>
          <p:cNvPr id="14" name="Rectangle 13">
            <a:extLst>
              <a:ext uri="{FF2B5EF4-FFF2-40B4-BE49-F238E27FC236}">
                <a16:creationId xmlns:a16="http://schemas.microsoft.com/office/drawing/2014/main" id="{AC3D1437-0E9E-4499-9405-E896D3B147AC}"/>
              </a:ext>
            </a:extLst>
          </p:cNvPr>
          <p:cNvSpPr/>
          <p:nvPr/>
        </p:nvSpPr>
        <p:spPr>
          <a:xfrm>
            <a:off x="7353300" y="4494213"/>
            <a:ext cx="2890838" cy="550862"/>
          </a:xfrm>
          <a:prstGeom prst="rect">
            <a:avLst/>
          </a:prstGeom>
        </p:spPr>
        <p:txBody>
          <a:bodyPr>
            <a:spAutoFit/>
          </a:bodyPr>
          <a:lstStyle/>
          <a:p>
            <a:pPr defTabSz="801654" eaLnBrk="1" fontAlgn="auto" hangingPunct="1">
              <a:spcBef>
                <a:spcPts val="0"/>
              </a:spcBef>
              <a:spcAft>
                <a:spcPts val="0"/>
              </a:spcAft>
              <a:defRPr/>
            </a:pPr>
            <a:r>
              <a:rPr lang="en-US" sz="1753" b="1" dirty="0">
                <a:solidFill>
                  <a:prstClr val="black"/>
                </a:solidFill>
                <a:latin typeface="Open Sans" panose="020B0606030504020204" pitchFamily="34" charset="0"/>
                <a:ea typeface="Open Sans" panose="020B0606030504020204" pitchFamily="34" charset="0"/>
                <a:cs typeface="Open Sans" panose="020B0606030504020204" pitchFamily="34" charset="0"/>
              </a:rPr>
              <a:t>Ananya Nagendran</a:t>
            </a:r>
          </a:p>
          <a:p>
            <a:pPr defTabSz="801654" eaLnBrk="1" fontAlgn="auto" hangingPunct="1">
              <a:spcBef>
                <a:spcPts val="0"/>
              </a:spcBef>
              <a:spcAft>
                <a:spcPts val="0"/>
              </a:spcAft>
              <a:defRPr/>
            </a:pPr>
            <a:r>
              <a:rPr lang="en-US" sz="1227" dirty="0">
                <a:solidFill>
                  <a:prstClr val="black"/>
                </a:solidFill>
                <a:latin typeface="Open Sans" panose="020B0606030504020204" pitchFamily="34" charset="0"/>
                <a:ea typeface="Open Sans" panose="020B0606030504020204" pitchFamily="34" charset="0"/>
                <a:cs typeface="Open Sans" panose="020B0606030504020204" pitchFamily="34" charset="0"/>
              </a:rPr>
              <a:t>Coordinator </a:t>
            </a:r>
            <a:r>
              <a:rPr lang="en-US" sz="1227" dirty="0" err="1">
                <a:solidFill>
                  <a:prstClr val="black"/>
                </a:solidFill>
                <a:latin typeface="Open Sans" panose="020B0606030504020204" pitchFamily="34" charset="0"/>
                <a:ea typeface="Open Sans" panose="020B0606030504020204" pitchFamily="34" charset="0"/>
                <a:cs typeface="Open Sans" panose="020B0606030504020204" pitchFamily="34" charset="0"/>
              </a:rPr>
              <a:t>QualifyING</a:t>
            </a:r>
            <a:r>
              <a:rPr lang="en-US" sz="1227"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8" name="Rectangle 9">
            <a:extLst>
              <a:ext uri="{FF2B5EF4-FFF2-40B4-BE49-F238E27FC236}">
                <a16:creationId xmlns:a16="http://schemas.microsoft.com/office/drawing/2014/main" id="{3120B368-79AE-4C3B-B47E-D44A8A82D0AB}"/>
              </a:ext>
            </a:extLst>
          </p:cNvPr>
          <p:cNvSpPr/>
          <p:nvPr/>
        </p:nvSpPr>
        <p:spPr>
          <a:xfrm>
            <a:off x="7359650" y="5659438"/>
            <a:ext cx="2952750" cy="739775"/>
          </a:xfrm>
          <a:prstGeom prst="rect">
            <a:avLst/>
          </a:prstGeom>
        </p:spPr>
        <p:txBody>
          <a:bodyPr>
            <a:spAutoFit/>
          </a:bodyPr>
          <a:lstStyle/>
          <a:p>
            <a:pPr defTabSz="801654" eaLnBrk="1" fontAlgn="auto" hangingPunct="1">
              <a:spcBef>
                <a:spcPts val="0"/>
              </a:spcBef>
              <a:spcAft>
                <a:spcPts val="0"/>
              </a:spcAft>
              <a:defRPr/>
            </a:pPr>
            <a:r>
              <a:rPr lang="en-US" sz="1753" b="1" dirty="0">
                <a:solidFill>
                  <a:prstClr val="black"/>
                </a:solidFill>
                <a:latin typeface="Open Sans" panose="020B0606030504020204" pitchFamily="34" charset="0"/>
                <a:ea typeface="Open Sans" panose="020B0606030504020204" pitchFamily="34" charset="0"/>
                <a:cs typeface="Open Sans" panose="020B0606030504020204" pitchFamily="34" charset="0"/>
              </a:rPr>
              <a:t>Anamaria Capsa</a:t>
            </a:r>
            <a:endParaRPr lang="en-US" sz="1753"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r>
              <a:rPr lang="en-US" sz="1227" dirty="0">
                <a:solidFill>
                  <a:prstClr val="black"/>
                </a:solidFill>
                <a:latin typeface="Open Sans" panose="020B0606030504020204" pitchFamily="34" charset="0"/>
                <a:ea typeface="Open Sans" panose="020B0606030504020204" pitchFamily="34" charset="0"/>
                <a:cs typeface="Open Sans" panose="020B0606030504020204" pitchFamily="34" charset="0"/>
              </a:rPr>
              <a:t>coordinator for </a:t>
            </a:r>
            <a:r>
              <a:rPr lang="en-US" sz="1227"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NRWege</a:t>
            </a:r>
            <a:r>
              <a:rPr lang="en-US" sz="1227" dirty="0">
                <a:solidFill>
                  <a:prstClr val="black"/>
                </a:solidFill>
                <a:latin typeface="Open Sans" panose="020B0606030504020204" pitchFamily="34" charset="0"/>
                <a:ea typeface="Open Sans" panose="020B0606030504020204" pitchFamily="34" charset="0"/>
                <a:cs typeface="Open Sans" panose="020B0606030504020204" pitchFamily="34" charset="0"/>
              </a:rPr>
              <a:t> program | German language courses</a:t>
            </a:r>
          </a:p>
        </p:txBody>
      </p:sp>
      <p:pic>
        <p:nvPicPr>
          <p:cNvPr id="20489" name="Grafik 5">
            <a:extLst>
              <a:ext uri="{FF2B5EF4-FFF2-40B4-BE49-F238E27FC236}">
                <a16:creationId xmlns:a16="http://schemas.microsoft.com/office/drawing/2014/main" id="{28B08512-7FCE-4965-828B-B1B0CCDF2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325" y="1547813"/>
            <a:ext cx="15367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Grafik 6">
            <a:extLst>
              <a:ext uri="{FF2B5EF4-FFF2-40B4-BE49-F238E27FC236}">
                <a16:creationId xmlns:a16="http://schemas.microsoft.com/office/drawing/2014/main" id="{9FD369A7-F57C-449D-A5C7-F7F8FFD66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088" y="2757488"/>
            <a:ext cx="15319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Grafik 7">
            <a:extLst>
              <a:ext uri="{FF2B5EF4-FFF2-40B4-BE49-F238E27FC236}">
                <a16:creationId xmlns:a16="http://schemas.microsoft.com/office/drawing/2014/main" id="{AB6F0251-60A5-4237-A144-6669141C3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6088" y="4022725"/>
            <a:ext cx="15367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Grafik 10">
            <a:extLst>
              <a:ext uri="{FF2B5EF4-FFF2-40B4-BE49-F238E27FC236}">
                <a16:creationId xmlns:a16="http://schemas.microsoft.com/office/drawing/2014/main" id="{4447A01C-8629-40D9-A292-F9EE4F7F3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6088" y="5338763"/>
            <a:ext cx="15367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flipH="1">
            <a:off x="704088" y="245193"/>
            <a:ext cx="10533888" cy="396898"/>
          </a:xfrm>
          <a:prstGeom prst="rect">
            <a:avLst/>
          </a:prstGeom>
        </p:spPr>
        <p:txBody>
          <a:bodyPr vert="horz" wrap="square" lIns="0" tIns="12060" rIns="0" bIns="0" rtlCol="0">
            <a:spAutoFit/>
          </a:bodyPr>
          <a:lstStyle/>
          <a:p>
            <a:pPr marL="12695">
              <a:lnSpc>
                <a:spcPct val="100000"/>
              </a:lnSpc>
              <a:spcBef>
                <a:spcPts val="95"/>
              </a:spcBef>
            </a:pPr>
            <a:r>
              <a:rPr sz="2500" spc="-80" dirty="0">
                <a:latin typeface="Open Sans" panose="020B0606030504020204" pitchFamily="34" charset="0"/>
                <a:ea typeface="Open Sans" panose="020B0606030504020204" pitchFamily="34" charset="0"/>
                <a:cs typeface="Open Sans" panose="020B0606030504020204" pitchFamily="34" charset="0"/>
              </a:rPr>
              <a:t>Welcome</a:t>
            </a:r>
            <a:r>
              <a:rPr sz="2500" spc="-100" dirty="0">
                <a:latin typeface="Open Sans" panose="020B0606030504020204" pitchFamily="34" charset="0"/>
                <a:ea typeface="Open Sans" panose="020B0606030504020204" pitchFamily="34" charset="0"/>
                <a:cs typeface="Open Sans" panose="020B0606030504020204" pitchFamily="34" charset="0"/>
              </a:rPr>
              <a:t> </a:t>
            </a:r>
            <a:r>
              <a:rPr sz="2500" spc="-60" dirty="0">
                <a:latin typeface="Open Sans" panose="020B0606030504020204" pitchFamily="34" charset="0"/>
                <a:ea typeface="Open Sans" panose="020B0606030504020204" pitchFamily="34" charset="0"/>
                <a:cs typeface="Open Sans" panose="020B0606030504020204" pitchFamily="34" charset="0"/>
              </a:rPr>
              <a:t>week</a:t>
            </a:r>
            <a:r>
              <a:rPr sz="2500" spc="-100" dirty="0">
                <a:latin typeface="Open Sans" panose="020B0606030504020204" pitchFamily="34" charset="0"/>
                <a:ea typeface="Open Sans" panose="020B0606030504020204" pitchFamily="34" charset="0"/>
                <a:cs typeface="Open Sans" panose="020B0606030504020204" pitchFamily="34" charset="0"/>
              </a:rPr>
              <a:t> </a:t>
            </a:r>
            <a:r>
              <a:rPr sz="2500" spc="-30" dirty="0">
                <a:latin typeface="Open Sans" panose="020B0606030504020204" pitchFamily="34" charset="0"/>
                <a:ea typeface="Open Sans" panose="020B0606030504020204" pitchFamily="34" charset="0"/>
                <a:cs typeface="Open Sans" panose="020B0606030504020204" pitchFamily="34" charset="0"/>
              </a:rPr>
              <a:t>DT</a:t>
            </a:r>
            <a:r>
              <a:rPr sz="2500" spc="-130" dirty="0">
                <a:latin typeface="Open Sans" panose="020B0606030504020204" pitchFamily="34" charset="0"/>
                <a:ea typeface="Open Sans" panose="020B0606030504020204" pitchFamily="34" charset="0"/>
                <a:cs typeface="Open Sans" panose="020B0606030504020204" pitchFamily="34" charset="0"/>
              </a:rPr>
              <a:t> </a:t>
            </a:r>
            <a:r>
              <a:rPr sz="2500" spc="-25" dirty="0">
                <a:latin typeface="Open Sans" panose="020B0606030504020204" pitchFamily="34" charset="0"/>
                <a:ea typeface="Open Sans" panose="020B0606030504020204" pitchFamily="34" charset="0"/>
                <a:cs typeface="Open Sans" panose="020B0606030504020204" pitchFamily="34" charset="0"/>
              </a:rPr>
              <a:t>2025</a:t>
            </a:r>
            <a:r>
              <a:rPr sz="2500" spc="-75" dirty="0">
                <a:latin typeface="Open Sans" panose="020B0606030504020204" pitchFamily="34" charset="0"/>
                <a:ea typeface="Open Sans" panose="020B0606030504020204" pitchFamily="34" charset="0"/>
                <a:cs typeface="Open Sans" panose="020B0606030504020204" pitchFamily="34" charset="0"/>
              </a:rPr>
              <a:t> </a:t>
            </a:r>
            <a:r>
              <a:rPr sz="2500" dirty="0">
                <a:latin typeface="Open Sans" panose="020B0606030504020204" pitchFamily="34" charset="0"/>
                <a:ea typeface="Open Sans" panose="020B0606030504020204" pitchFamily="34" charset="0"/>
                <a:cs typeface="Open Sans" panose="020B0606030504020204" pitchFamily="34" charset="0"/>
              </a:rPr>
              <a:t>-</a:t>
            </a:r>
            <a:r>
              <a:rPr sz="2500" spc="-125" dirty="0">
                <a:latin typeface="Open Sans" panose="020B0606030504020204" pitchFamily="34" charset="0"/>
                <a:ea typeface="Open Sans" panose="020B0606030504020204" pitchFamily="34" charset="0"/>
                <a:cs typeface="Open Sans" panose="020B0606030504020204" pitchFamily="34" charset="0"/>
              </a:rPr>
              <a:t> </a:t>
            </a:r>
            <a:r>
              <a:rPr sz="2500" spc="-60" dirty="0">
                <a:latin typeface="Open Sans" panose="020B0606030504020204" pitchFamily="34" charset="0"/>
                <a:ea typeface="Open Sans" panose="020B0606030504020204" pitchFamily="34" charset="0"/>
                <a:cs typeface="Open Sans" panose="020B0606030504020204" pitchFamily="34" charset="0"/>
              </a:rPr>
              <a:t>Exchange</a:t>
            </a:r>
            <a:r>
              <a:rPr sz="2500" spc="-100" dirty="0">
                <a:latin typeface="Open Sans" panose="020B0606030504020204" pitchFamily="34" charset="0"/>
                <a:ea typeface="Open Sans" panose="020B0606030504020204" pitchFamily="34" charset="0"/>
                <a:cs typeface="Open Sans" panose="020B0606030504020204" pitchFamily="34" charset="0"/>
              </a:rPr>
              <a:t> </a:t>
            </a:r>
            <a:r>
              <a:rPr sz="2500" spc="-50" dirty="0">
                <a:latin typeface="Open Sans" panose="020B0606030504020204" pitchFamily="34" charset="0"/>
                <a:ea typeface="Open Sans" panose="020B0606030504020204" pitchFamily="34" charset="0"/>
                <a:cs typeface="Open Sans" panose="020B0606030504020204" pitchFamily="34" charset="0"/>
              </a:rPr>
              <a:t>students </a:t>
            </a:r>
            <a:r>
              <a:rPr sz="2500" dirty="0">
                <a:latin typeface="Open Sans" panose="020B0606030504020204" pitchFamily="34" charset="0"/>
                <a:ea typeface="Open Sans" panose="020B0606030504020204" pitchFamily="34" charset="0"/>
                <a:cs typeface="Open Sans" panose="020B0606030504020204" pitchFamily="34" charset="0"/>
              </a:rPr>
              <a:t>-</a:t>
            </a:r>
            <a:r>
              <a:rPr sz="2500" spc="-120" dirty="0">
                <a:latin typeface="Open Sans" panose="020B0606030504020204" pitchFamily="34" charset="0"/>
                <a:ea typeface="Open Sans" panose="020B0606030504020204" pitchFamily="34" charset="0"/>
                <a:cs typeface="Open Sans" panose="020B0606030504020204" pitchFamily="34" charset="0"/>
              </a:rPr>
              <a:t> </a:t>
            </a:r>
            <a:r>
              <a:rPr sz="2500" spc="-35" dirty="0">
                <a:latin typeface="Open Sans" panose="020B0606030504020204" pitchFamily="34" charset="0"/>
                <a:ea typeface="Open Sans" panose="020B0606030504020204" pitchFamily="34" charset="0"/>
                <a:cs typeface="Open Sans" panose="020B0606030504020204" pitchFamily="34" charset="0"/>
              </a:rPr>
              <a:t>Internationals</a:t>
            </a:r>
          </a:p>
        </p:txBody>
      </p:sp>
      <p:graphicFrame>
        <p:nvGraphicFramePr>
          <p:cNvPr id="3" name="object 3"/>
          <p:cNvGraphicFramePr>
            <a:graphicFrameLocks noGrp="1"/>
          </p:cNvGraphicFramePr>
          <p:nvPr>
            <p:extLst>
              <p:ext uri="{D42A27DB-BD31-4B8C-83A1-F6EECF244321}">
                <p14:modId xmlns:p14="http://schemas.microsoft.com/office/powerpoint/2010/main" val="3880180039"/>
              </p:ext>
            </p:extLst>
          </p:nvPr>
        </p:nvGraphicFramePr>
        <p:xfrm>
          <a:off x="636711" y="644412"/>
          <a:ext cx="9445861" cy="6782018"/>
        </p:xfrm>
        <a:graphic>
          <a:graphicData uri="http://schemas.openxmlformats.org/drawingml/2006/table">
            <a:tbl>
              <a:tblPr firstRow="1" bandRow="1">
                <a:tableStyleId>{2D5ABB26-0587-4C30-8999-92F81FD0307C}</a:tableStyleId>
              </a:tblPr>
              <a:tblGrid>
                <a:gridCol w="2352262">
                  <a:extLst>
                    <a:ext uri="{9D8B030D-6E8A-4147-A177-3AD203B41FA5}">
                      <a16:colId xmlns:a16="http://schemas.microsoft.com/office/drawing/2014/main" val="20000"/>
                    </a:ext>
                  </a:extLst>
                </a:gridCol>
                <a:gridCol w="1666767">
                  <a:extLst>
                    <a:ext uri="{9D8B030D-6E8A-4147-A177-3AD203B41FA5}">
                      <a16:colId xmlns:a16="http://schemas.microsoft.com/office/drawing/2014/main" val="20001"/>
                    </a:ext>
                  </a:extLst>
                </a:gridCol>
                <a:gridCol w="1377336">
                  <a:extLst>
                    <a:ext uri="{9D8B030D-6E8A-4147-A177-3AD203B41FA5}">
                      <a16:colId xmlns:a16="http://schemas.microsoft.com/office/drawing/2014/main" val="20002"/>
                    </a:ext>
                  </a:extLst>
                </a:gridCol>
                <a:gridCol w="2238013">
                  <a:extLst>
                    <a:ext uri="{9D8B030D-6E8A-4147-A177-3AD203B41FA5}">
                      <a16:colId xmlns:a16="http://schemas.microsoft.com/office/drawing/2014/main" val="20003"/>
                    </a:ext>
                  </a:extLst>
                </a:gridCol>
                <a:gridCol w="1811483">
                  <a:extLst>
                    <a:ext uri="{9D8B030D-6E8A-4147-A177-3AD203B41FA5}">
                      <a16:colId xmlns:a16="http://schemas.microsoft.com/office/drawing/2014/main" val="20004"/>
                    </a:ext>
                  </a:extLst>
                </a:gridCol>
              </a:tblGrid>
              <a:tr h="1929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mn-ea"/>
                          <a:cs typeface="Calibri"/>
                        </a:rPr>
                        <a:t>    </a:t>
                      </a:r>
                      <a:br>
                        <a:rPr lang="de-DE" sz="1200" b="1" kern="1200" dirty="0">
                          <a:solidFill>
                            <a:schemeClr val="tx1"/>
                          </a:solidFill>
                          <a:latin typeface="+mn-lt"/>
                          <a:ea typeface="+mn-ea"/>
                          <a:cs typeface="Calibri"/>
                        </a:rPr>
                      </a:br>
                      <a:endParaRPr lang="de-DE" sz="1200" b="1" kern="1200" dirty="0">
                        <a:solidFill>
                          <a:schemeClr val="tx1"/>
                        </a:solidFill>
                        <a:latin typeface="+mn-lt"/>
                        <a:ea typeface="+mn-ea"/>
                        <a:cs typeface="Calibri"/>
                      </a:endParaRPr>
                    </a:p>
                  </a:txBody>
                  <a:tcPr marL="0" marR="0" marT="0" marB="0" anchor="ctr">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mn-ea"/>
                          <a:cs typeface="Calibri"/>
                        </a:rPr>
                        <a:t>23. September 2025</a:t>
                      </a:r>
                    </a:p>
                    <a:p>
                      <a:pPr>
                        <a:lnSpc>
                          <a:spcPct val="100000"/>
                        </a:lnSpc>
                      </a:pPr>
                      <a:endParaRPr sz="1200" b="1" kern="1200" dirty="0">
                        <a:solidFill>
                          <a:schemeClr val="tx1"/>
                        </a:solidFill>
                        <a:latin typeface="+mn-lt"/>
                        <a:ea typeface="+mn-ea"/>
                        <a:cs typeface="Calibri"/>
                      </a:endParaRPr>
                    </a:p>
                  </a:txBody>
                  <a:tcPr marL="0" marR="0" marT="0" marB="0" anchor="ctr">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extLst>
                  <a:ext uri="{0D108BD9-81ED-4DB2-BD59-A6C34878D82A}">
                    <a16:rowId xmlns:a16="http://schemas.microsoft.com/office/drawing/2014/main" val="10000"/>
                  </a:ext>
                </a:extLst>
              </a:tr>
              <a:tr h="1284042">
                <a:tc>
                  <a:txBody>
                    <a:bodyPr/>
                    <a:lstStyle/>
                    <a:p>
                      <a:pPr marL="69850">
                        <a:lnSpc>
                          <a:spcPts val="1405"/>
                        </a:lnSpc>
                      </a:pPr>
                      <a:r>
                        <a:rPr sz="1100" dirty="0">
                          <a:latin typeface="+mj-lt"/>
                          <a:ea typeface="Open Sans" panose="020B0606030504020204" pitchFamily="34" charset="0"/>
                          <a:cs typeface="Open Sans" panose="020B0606030504020204" pitchFamily="34" charset="0"/>
                        </a:rPr>
                        <a:t>Welcome</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Ceremonies</a:t>
                      </a:r>
                      <a:r>
                        <a:rPr sz="1100" spc="-4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in</a:t>
                      </a:r>
                      <a:r>
                        <a:rPr sz="1100" spc="-4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Detmold</a:t>
                      </a:r>
                      <a:endParaRPr sz="1100" dirty="0">
                        <a:latin typeface="+mj-lt"/>
                        <a:ea typeface="Open Sans" panose="020B0606030504020204" pitchFamily="34" charset="0"/>
                        <a:cs typeface="Open Sans" panose="020B0606030504020204" pitchFamily="34" charset="0"/>
                      </a:endParaRPr>
                    </a:p>
                    <a:p>
                      <a:pPr marL="69850" marR="1209040">
                        <a:lnSpc>
                          <a:spcPct val="101699"/>
                        </a:lnSpc>
                      </a:pPr>
                      <a:r>
                        <a:rPr sz="1100" b="1" dirty="0">
                          <a:latin typeface="+mj-lt"/>
                          <a:ea typeface="Open Sans" panose="020B0606030504020204" pitchFamily="34" charset="0"/>
                          <a:cs typeface="Open Sans" panose="020B0606030504020204" pitchFamily="34" charset="0"/>
                        </a:rPr>
                        <a:t>Programs</a:t>
                      </a:r>
                      <a:r>
                        <a:rPr sz="1100" b="1" spc="-25" dirty="0">
                          <a:latin typeface="+mj-lt"/>
                          <a:ea typeface="Open Sans" panose="020B0606030504020204" pitchFamily="34" charset="0"/>
                          <a:cs typeface="Open Sans" panose="020B0606030504020204" pitchFamily="34" charset="0"/>
                        </a:rPr>
                        <a:t> </a:t>
                      </a:r>
                      <a:r>
                        <a:rPr sz="1100" b="1" spc="-20" dirty="0">
                          <a:latin typeface="+mj-lt"/>
                          <a:ea typeface="Open Sans" panose="020B0606030504020204" pitchFamily="34" charset="0"/>
                          <a:cs typeface="Open Sans" panose="020B0606030504020204" pitchFamily="34" charset="0"/>
                        </a:rPr>
                        <a:t>here: </a:t>
                      </a:r>
                      <a:r>
                        <a:rPr sz="1000" b="1" u="sng" spc="-10" dirty="0">
                          <a:solidFill>
                            <a:srgbClr val="0562C1"/>
                          </a:solidFill>
                          <a:uFill>
                            <a:solidFill>
                              <a:srgbClr val="0562C1"/>
                            </a:solidFill>
                          </a:uFill>
                          <a:latin typeface="+mj-lt"/>
                          <a:ea typeface="Open Sans" panose="020B0606030504020204" pitchFamily="34" charset="0"/>
                          <a:cs typeface="Open Sans" panose="020B0606030504020204" pitchFamily="34" charset="0"/>
                          <a:hlinkClick r:id="rId2"/>
                        </a:rPr>
                        <a:t>https://www.th-</a:t>
                      </a:r>
                      <a:endParaRPr sz="1000" dirty="0">
                        <a:latin typeface="+mj-lt"/>
                        <a:ea typeface="Open Sans" panose="020B0606030504020204" pitchFamily="34" charset="0"/>
                        <a:cs typeface="Open Sans" panose="020B0606030504020204" pitchFamily="34" charset="0"/>
                      </a:endParaRPr>
                    </a:p>
                    <a:p>
                      <a:pPr marL="69850">
                        <a:lnSpc>
                          <a:spcPct val="100000"/>
                        </a:lnSpc>
                        <a:spcBef>
                          <a:spcPts val="20"/>
                        </a:spcBef>
                      </a:pPr>
                      <a:r>
                        <a:rPr sz="1000" b="1" u="sng" spc="-10" dirty="0">
                          <a:solidFill>
                            <a:srgbClr val="0562C1"/>
                          </a:solidFill>
                          <a:uFill>
                            <a:solidFill>
                              <a:srgbClr val="0562C1"/>
                            </a:solidFill>
                          </a:uFill>
                          <a:latin typeface="+mj-lt"/>
                          <a:ea typeface="Open Sans" panose="020B0606030504020204" pitchFamily="34" charset="0"/>
                          <a:cs typeface="Open Sans" panose="020B0606030504020204" pitchFamily="34" charset="0"/>
                          <a:hlinkClick r:id="rId2"/>
                        </a:rPr>
                        <a:t>owl.de/studienstart/fachbereiche/</a:t>
                      </a:r>
                      <a:endParaRPr sz="10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9850">
                        <a:lnSpc>
                          <a:spcPts val="1290"/>
                        </a:lnSpc>
                      </a:pPr>
                      <a:endParaRPr sz="12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9.30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11.30</a:t>
                      </a:r>
                      <a:r>
                        <a:rPr sz="1100" spc="-25" dirty="0">
                          <a:latin typeface="+mj-lt"/>
                          <a:ea typeface="Open Sans" panose="020B0606030504020204" pitchFamily="34" charset="0"/>
                          <a:cs typeface="Open Sans" panose="020B0606030504020204" pitchFamily="34" charset="0"/>
                        </a:rPr>
                        <a:t> FB1</a:t>
                      </a:r>
                      <a:endParaRPr lang="de-DE" sz="1100" spc="-25" dirty="0">
                        <a:latin typeface="+mj-lt"/>
                        <a:ea typeface="Open Sans" panose="020B0606030504020204" pitchFamily="34" charset="0"/>
                        <a:cs typeface="Open Sans" panose="020B0606030504020204" pitchFamily="34" charset="0"/>
                      </a:endParaRPr>
                    </a:p>
                    <a:p>
                      <a:pPr marL="67945">
                        <a:lnSpc>
                          <a:spcPts val="1290"/>
                        </a:lnSpc>
                      </a:pPr>
                      <a:r>
                        <a:rPr lang="de-DE" sz="1100" spc="-25" dirty="0">
                          <a:latin typeface="+mj-lt"/>
                          <a:ea typeface="Open Sans" panose="020B0606030504020204" pitchFamily="34" charset="0"/>
                          <a:cs typeface="Open Sans" panose="020B0606030504020204" pitchFamily="34" charset="0"/>
                        </a:rPr>
                        <a:t>Architecture and </a:t>
                      </a:r>
                      <a:r>
                        <a:rPr lang="de-DE" sz="1100" spc="-25" dirty="0" err="1">
                          <a:latin typeface="+mj-lt"/>
                          <a:ea typeface="Open Sans" panose="020B0606030504020204" pitchFamily="34" charset="0"/>
                          <a:cs typeface="Open Sans" panose="020B0606030504020204" pitchFamily="34" charset="0"/>
                        </a:rPr>
                        <a:t>co</a:t>
                      </a:r>
                      <a:endParaRPr sz="1100" dirty="0">
                        <a:latin typeface="+mj-lt"/>
                        <a:ea typeface="Open Sans" panose="020B0606030504020204" pitchFamily="34" charset="0"/>
                        <a:cs typeface="Open Sans" panose="020B0606030504020204" pitchFamily="34" charset="0"/>
                      </a:endParaRPr>
                    </a:p>
                    <a:p>
                      <a:pPr marL="67945">
                        <a:lnSpc>
                          <a:spcPct val="100000"/>
                        </a:lnSpc>
                        <a:spcBef>
                          <a:spcPts val="20"/>
                        </a:spcBef>
                      </a:pPr>
                      <a:r>
                        <a:rPr sz="1100" dirty="0">
                          <a:latin typeface="+mj-lt"/>
                          <a:ea typeface="Open Sans" panose="020B0606030504020204" pitchFamily="34" charset="0"/>
                          <a:cs typeface="Open Sans" panose="020B0606030504020204" pitchFamily="34" charset="0"/>
                        </a:rPr>
                        <a:t>9.00</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9.45</a:t>
                      </a:r>
                      <a:r>
                        <a:rPr sz="1100" spc="-10" dirty="0">
                          <a:latin typeface="+mj-lt"/>
                          <a:ea typeface="Open Sans" panose="020B0606030504020204" pitchFamily="34" charset="0"/>
                          <a:cs typeface="Open Sans" panose="020B0606030504020204" pitchFamily="34" charset="0"/>
                        </a:rPr>
                        <a:t> </a:t>
                      </a:r>
                      <a:r>
                        <a:rPr lang="de-DE" sz="1100" spc="-1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FB3</a:t>
                      </a:r>
                      <a:endParaRPr lang="de-DE" sz="1100" spc="-25" dirty="0">
                        <a:latin typeface="+mj-lt"/>
                        <a:ea typeface="Open Sans" panose="020B0606030504020204" pitchFamily="34" charset="0"/>
                        <a:cs typeface="Open Sans" panose="020B0606030504020204" pitchFamily="34" charset="0"/>
                      </a:endParaRPr>
                    </a:p>
                    <a:p>
                      <a:pPr marL="67945">
                        <a:lnSpc>
                          <a:spcPct val="100000"/>
                        </a:lnSpc>
                        <a:spcBef>
                          <a:spcPts val="20"/>
                        </a:spcBef>
                      </a:pPr>
                      <a:r>
                        <a:rPr lang="de-DE" sz="1100" spc="-25" dirty="0" err="1">
                          <a:latin typeface="+mj-lt"/>
                          <a:ea typeface="Open Sans" panose="020B0606030504020204" pitchFamily="34" charset="0"/>
                          <a:cs typeface="Open Sans" panose="020B0606030504020204" pitchFamily="34" charset="0"/>
                        </a:rPr>
                        <a:t>Civil</a:t>
                      </a:r>
                      <a:r>
                        <a:rPr lang="de-DE" sz="1100" spc="-25" dirty="0">
                          <a:latin typeface="+mj-lt"/>
                          <a:ea typeface="Open Sans" panose="020B0606030504020204" pitchFamily="34" charset="0"/>
                          <a:cs typeface="Open Sans" panose="020B0606030504020204" pitchFamily="34" charset="0"/>
                        </a:rPr>
                        <a:t> Engineering</a:t>
                      </a:r>
                      <a:endParaRPr sz="1100" dirty="0">
                        <a:latin typeface="+mj-lt"/>
                        <a:ea typeface="Open Sans" panose="020B0606030504020204" pitchFamily="34" charset="0"/>
                        <a:cs typeface="Open Sans" panose="020B0606030504020204" pitchFamily="34" charset="0"/>
                      </a:endParaRPr>
                    </a:p>
                    <a:p>
                      <a:pPr marL="67945">
                        <a:lnSpc>
                          <a:spcPct val="100000"/>
                        </a:lnSpc>
                        <a:spcBef>
                          <a:spcPts val="25"/>
                        </a:spcBef>
                      </a:pPr>
                      <a:r>
                        <a:rPr sz="1100" dirty="0">
                          <a:latin typeface="+mj-lt"/>
                          <a:ea typeface="Open Sans" panose="020B0606030504020204" pitchFamily="34" charset="0"/>
                          <a:cs typeface="Open Sans" panose="020B0606030504020204" pitchFamily="34" charset="0"/>
                        </a:rPr>
                        <a:t>9.30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10.30</a:t>
                      </a:r>
                      <a:r>
                        <a:rPr sz="1100" spc="-25" dirty="0">
                          <a:latin typeface="+mj-lt"/>
                          <a:ea typeface="Open Sans" panose="020B0606030504020204" pitchFamily="34" charset="0"/>
                          <a:cs typeface="Open Sans" panose="020B0606030504020204" pitchFamily="34" charset="0"/>
                        </a:rPr>
                        <a:t> FB2</a:t>
                      </a:r>
                      <a:endParaRPr lang="de-DE" sz="1100" spc="-25" dirty="0">
                        <a:latin typeface="+mj-lt"/>
                        <a:ea typeface="Open Sans" panose="020B0606030504020204" pitchFamily="34" charset="0"/>
                        <a:cs typeface="Open Sans" panose="020B0606030504020204" pitchFamily="34" charset="0"/>
                      </a:endParaRPr>
                    </a:p>
                    <a:p>
                      <a:pPr marL="67945">
                        <a:lnSpc>
                          <a:spcPct val="100000"/>
                        </a:lnSpc>
                        <a:spcBef>
                          <a:spcPts val="25"/>
                        </a:spcBef>
                      </a:pPr>
                      <a:r>
                        <a:rPr lang="de-DE" sz="1100" spc="-25" dirty="0">
                          <a:latin typeface="+mj-lt"/>
                          <a:ea typeface="Open Sans" panose="020B0606030504020204" pitchFamily="34" charset="0"/>
                          <a:cs typeface="Open Sans" panose="020B0606030504020204" pitchFamily="34" charset="0"/>
                        </a:rPr>
                        <a:t>Media </a:t>
                      </a:r>
                      <a:r>
                        <a:rPr lang="de-DE" sz="1100" spc="-25" dirty="0" err="1">
                          <a:latin typeface="+mj-lt"/>
                          <a:ea typeface="Open Sans" panose="020B0606030504020204" pitchFamily="34" charset="0"/>
                          <a:cs typeface="Open Sans" panose="020B0606030504020204" pitchFamily="34" charset="0"/>
                        </a:rPr>
                        <a:t>production</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Casino room</a:t>
                      </a:r>
                      <a:r>
                        <a:rPr sz="1100" spc="-10"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3.103</a:t>
                      </a:r>
                      <a:endParaRPr sz="1100" dirty="0">
                        <a:latin typeface="+mj-lt"/>
                        <a:ea typeface="Open Sans" panose="020B0606030504020204" pitchFamily="34" charset="0"/>
                        <a:cs typeface="Open Sans" panose="020B0606030504020204" pitchFamily="34" charset="0"/>
                      </a:endParaRPr>
                    </a:p>
                    <a:p>
                      <a:pPr marL="67945">
                        <a:lnSpc>
                          <a:spcPct val="100000"/>
                        </a:lnSpc>
                        <a:spcBef>
                          <a:spcPts val="20"/>
                        </a:spcBef>
                      </a:pPr>
                      <a:endParaRPr lang="de-DE" sz="1100" dirty="0">
                        <a:latin typeface="+mj-lt"/>
                        <a:ea typeface="Open Sans" panose="020B0606030504020204" pitchFamily="34" charset="0"/>
                        <a:cs typeface="Open Sans" panose="020B0606030504020204" pitchFamily="34" charset="0"/>
                      </a:endParaRPr>
                    </a:p>
                    <a:p>
                      <a:pPr marL="67945">
                        <a:lnSpc>
                          <a:spcPct val="100000"/>
                        </a:lnSpc>
                        <a:spcBef>
                          <a:spcPts val="20"/>
                        </a:spcBef>
                      </a:pPr>
                      <a:r>
                        <a:rPr sz="1100" dirty="0">
                          <a:latin typeface="+mj-lt"/>
                          <a:ea typeface="Open Sans" panose="020B0606030504020204" pitchFamily="34" charset="0"/>
                          <a:cs typeface="Open Sans" panose="020B0606030504020204" pitchFamily="34" charset="0"/>
                        </a:rPr>
                        <a:t>Casino room</a:t>
                      </a:r>
                      <a:r>
                        <a:rPr sz="1100" spc="-10"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3.107</a:t>
                      </a:r>
                      <a:endParaRPr sz="1100" dirty="0">
                        <a:latin typeface="+mj-lt"/>
                        <a:ea typeface="Open Sans" panose="020B0606030504020204" pitchFamily="34" charset="0"/>
                        <a:cs typeface="Open Sans" panose="020B0606030504020204" pitchFamily="34" charset="0"/>
                      </a:endParaRPr>
                    </a:p>
                    <a:p>
                      <a:pPr marL="67945">
                        <a:lnSpc>
                          <a:spcPct val="100000"/>
                        </a:lnSpc>
                        <a:spcBef>
                          <a:spcPts val="25"/>
                        </a:spcBef>
                      </a:pPr>
                      <a:endParaRPr lang="de-DE" sz="1100" dirty="0">
                        <a:latin typeface="+mj-lt"/>
                        <a:ea typeface="Open Sans" panose="020B0606030504020204" pitchFamily="34" charset="0"/>
                        <a:cs typeface="Open Sans" panose="020B0606030504020204" pitchFamily="34" charset="0"/>
                      </a:endParaRPr>
                    </a:p>
                    <a:p>
                      <a:pPr marL="67945">
                        <a:lnSpc>
                          <a:spcPct val="100000"/>
                        </a:lnSpc>
                        <a:spcBef>
                          <a:spcPts val="25"/>
                        </a:spcBef>
                      </a:pPr>
                      <a:r>
                        <a:rPr sz="1100" dirty="0">
                          <a:latin typeface="+mj-lt"/>
                          <a:ea typeface="Open Sans" panose="020B0606030504020204" pitchFamily="34" charset="0"/>
                          <a:cs typeface="Open Sans" panose="020B0606030504020204" pitchFamily="34" charset="0"/>
                        </a:rPr>
                        <a:t>Room</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7.121</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b="1" dirty="0">
                          <a:latin typeface="+mj-lt"/>
                          <a:ea typeface="Open Sans" panose="020B0606030504020204" pitchFamily="34" charset="0"/>
                          <a:cs typeface="Open Sans" panose="020B0606030504020204" pitchFamily="34" charset="0"/>
                        </a:rPr>
                        <a:t>The</a:t>
                      </a:r>
                      <a:r>
                        <a:rPr sz="1100" b="1" spc="-2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faculties</a:t>
                      </a:r>
                      <a:r>
                        <a:rPr sz="1100" b="1" spc="-2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welcome</a:t>
                      </a:r>
                      <a:r>
                        <a:rPr sz="1100" b="1" spc="-20" dirty="0">
                          <a:latin typeface="+mj-lt"/>
                          <a:ea typeface="Open Sans" panose="020B0606030504020204" pitchFamily="34" charset="0"/>
                          <a:cs typeface="Open Sans" panose="020B0606030504020204" pitchFamily="34" charset="0"/>
                        </a:rPr>
                        <a:t> </a:t>
                      </a:r>
                      <a:r>
                        <a:rPr sz="1100" b="1" spc="-25" dirty="0">
                          <a:latin typeface="+mj-lt"/>
                          <a:ea typeface="Open Sans" panose="020B0606030504020204" pitchFamily="34" charset="0"/>
                          <a:cs typeface="Open Sans" panose="020B0606030504020204" pitchFamily="34" charset="0"/>
                        </a:rPr>
                        <a:t>all</a:t>
                      </a:r>
                      <a:endParaRPr sz="1100" b="1" dirty="0">
                        <a:latin typeface="+mj-lt"/>
                        <a:ea typeface="Open Sans" panose="020B0606030504020204" pitchFamily="34" charset="0"/>
                        <a:cs typeface="Open Sans" panose="020B0606030504020204" pitchFamily="34" charset="0"/>
                      </a:endParaRPr>
                    </a:p>
                    <a:p>
                      <a:pPr marL="67945">
                        <a:lnSpc>
                          <a:spcPct val="100000"/>
                        </a:lnSpc>
                        <a:spcBef>
                          <a:spcPts val="20"/>
                        </a:spcBef>
                      </a:pPr>
                      <a:r>
                        <a:rPr sz="1100" b="1" dirty="0">
                          <a:latin typeface="+mj-lt"/>
                          <a:ea typeface="Open Sans" panose="020B0606030504020204" pitchFamily="34" charset="0"/>
                          <a:cs typeface="Open Sans" panose="020B0606030504020204" pitchFamily="34" charset="0"/>
                        </a:rPr>
                        <a:t>new</a:t>
                      </a:r>
                      <a:r>
                        <a:rPr sz="1100" b="1" spc="-10" dirty="0">
                          <a:latin typeface="+mj-lt"/>
                          <a:ea typeface="Open Sans" panose="020B0606030504020204" pitchFamily="34" charset="0"/>
                          <a:cs typeface="Open Sans" panose="020B0606030504020204" pitchFamily="34" charset="0"/>
                        </a:rPr>
                        <a:t> students</a:t>
                      </a:r>
                      <a:endParaRPr sz="11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extLst>
                  <a:ext uri="{0D108BD9-81ED-4DB2-BD59-A6C34878D82A}">
                    <a16:rowId xmlns:a16="http://schemas.microsoft.com/office/drawing/2014/main" val="10001"/>
                  </a:ext>
                </a:extLst>
              </a:tr>
              <a:tr h="900090">
                <a:tc>
                  <a:txBody>
                    <a:bodyPr/>
                    <a:lstStyle/>
                    <a:p>
                      <a:pPr marL="69850">
                        <a:lnSpc>
                          <a:spcPts val="1405"/>
                        </a:lnSpc>
                      </a:pPr>
                      <a:r>
                        <a:rPr sz="1100" dirty="0">
                          <a:latin typeface="+mj-lt"/>
                          <a:ea typeface="Open Sans" panose="020B0606030504020204" pitchFamily="34" charset="0"/>
                          <a:cs typeface="Open Sans" panose="020B0606030504020204" pitchFamily="34" charset="0"/>
                        </a:rPr>
                        <a:t>Welcome</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Ceremony</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IO</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in</a:t>
                      </a:r>
                      <a:r>
                        <a:rPr sz="1100" spc="-1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Detmold</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9850">
                        <a:lnSpc>
                          <a:spcPts val="1290"/>
                        </a:lnSpc>
                      </a:pPr>
                      <a:endParaRPr sz="12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11.30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12.15</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Casino room</a:t>
                      </a:r>
                      <a:r>
                        <a:rPr sz="1100" spc="-10"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3.103</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The</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IO</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welcomes</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all</a:t>
                      </a:r>
                      <a:r>
                        <a:rPr sz="1100" spc="-5"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new</a:t>
                      </a:r>
                      <a:endParaRPr sz="1100">
                        <a:latin typeface="+mj-lt"/>
                        <a:ea typeface="Open Sans" panose="020B0606030504020204" pitchFamily="34" charset="0"/>
                        <a:cs typeface="Open Sans" panose="020B0606030504020204" pitchFamily="34" charset="0"/>
                      </a:endParaRPr>
                    </a:p>
                    <a:p>
                      <a:pPr marL="67945" marR="130175">
                        <a:lnSpc>
                          <a:spcPct val="101800"/>
                        </a:lnSpc>
                      </a:pPr>
                      <a:r>
                        <a:rPr sz="1100" dirty="0">
                          <a:latin typeface="+mj-lt"/>
                          <a:ea typeface="Open Sans" panose="020B0606030504020204" pitchFamily="34" charset="0"/>
                          <a:cs typeface="Open Sans" panose="020B0606030504020204" pitchFamily="34" charset="0"/>
                        </a:rPr>
                        <a:t>Internationals</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and</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bring</a:t>
                      </a:r>
                      <a:r>
                        <a:rPr sz="1100" spc="-2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you </a:t>
                      </a:r>
                      <a:r>
                        <a:rPr sz="1100" spc="-10" dirty="0">
                          <a:latin typeface="+mj-lt"/>
                          <a:ea typeface="Open Sans" panose="020B0606030504020204" pitchFamily="34" charset="0"/>
                          <a:cs typeface="Open Sans" panose="020B0606030504020204" pitchFamily="34" charset="0"/>
                        </a:rPr>
                        <a:t>together</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extLst>
                  <a:ext uri="{0D108BD9-81ED-4DB2-BD59-A6C34878D82A}">
                    <a16:rowId xmlns:a16="http://schemas.microsoft.com/office/drawing/2014/main" val="10002"/>
                  </a:ext>
                </a:extLst>
              </a:tr>
              <a:tr h="667512">
                <a:tc>
                  <a:txBody>
                    <a:bodyPr/>
                    <a:lstStyle/>
                    <a:p>
                      <a:pPr marL="69850">
                        <a:lnSpc>
                          <a:spcPts val="1405"/>
                        </a:lnSpc>
                      </a:pPr>
                      <a:r>
                        <a:rPr sz="1100" b="1" dirty="0">
                          <a:latin typeface="+mj-lt"/>
                          <a:ea typeface="Open Sans" panose="020B0606030504020204" pitchFamily="34" charset="0"/>
                          <a:cs typeface="Open Sans" panose="020B0606030504020204" pitchFamily="34" charset="0"/>
                        </a:rPr>
                        <a:t>Lunch</a:t>
                      </a:r>
                      <a:r>
                        <a:rPr sz="1100" b="1" spc="-2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in</a:t>
                      </a:r>
                      <a:r>
                        <a:rPr sz="1100" b="1" spc="-2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the</a:t>
                      </a:r>
                      <a:r>
                        <a:rPr sz="1100" b="1" spc="-1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canteen</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9850">
                        <a:lnSpc>
                          <a:spcPts val="1290"/>
                        </a:lnSpc>
                      </a:pPr>
                      <a:endParaRPr sz="12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12.15</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13.00</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Canteen</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Building</a:t>
                      </a:r>
                      <a:r>
                        <a:rPr sz="1100" spc="-25" dirty="0">
                          <a:latin typeface="+mj-lt"/>
                          <a:ea typeface="Open Sans" panose="020B0606030504020204" pitchFamily="34" charset="0"/>
                          <a:cs typeface="Open Sans" panose="020B0606030504020204" pitchFamily="34" charset="0"/>
                        </a:rPr>
                        <a:t> </a:t>
                      </a:r>
                      <a:r>
                        <a:rPr sz="1100" spc="-50" dirty="0">
                          <a:latin typeface="+mj-lt"/>
                          <a:ea typeface="Open Sans" panose="020B0606030504020204" pitchFamily="34" charset="0"/>
                          <a:cs typeface="Open Sans" panose="020B0606030504020204" pitchFamily="34" charset="0"/>
                        </a:rPr>
                        <a:t>2</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Enjoy</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your</a:t>
                      </a:r>
                      <a:r>
                        <a:rPr sz="1100" spc="-10"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lunch</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extLst>
                  <a:ext uri="{0D108BD9-81ED-4DB2-BD59-A6C34878D82A}">
                    <a16:rowId xmlns:a16="http://schemas.microsoft.com/office/drawing/2014/main" val="10003"/>
                  </a:ext>
                </a:extLst>
              </a:tr>
              <a:tr h="1490472">
                <a:tc>
                  <a:txBody>
                    <a:bodyPr/>
                    <a:lstStyle/>
                    <a:p>
                      <a:pPr marL="69850">
                        <a:lnSpc>
                          <a:spcPts val="1405"/>
                        </a:lnSpc>
                      </a:pPr>
                      <a:r>
                        <a:rPr sz="1100" b="1" dirty="0">
                          <a:latin typeface="+mj-lt"/>
                          <a:ea typeface="Open Sans" panose="020B0606030504020204" pitchFamily="34" charset="0"/>
                          <a:cs typeface="Open Sans" panose="020B0606030504020204" pitchFamily="34" charset="0"/>
                        </a:rPr>
                        <a:t>Campus</a:t>
                      </a:r>
                      <a:r>
                        <a:rPr sz="1100" b="1" spc="-3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tours</a:t>
                      </a:r>
                      <a:r>
                        <a:rPr sz="1100" b="1" spc="-4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with</a:t>
                      </a:r>
                      <a:r>
                        <a:rPr sz="1100" b="1" spc="-4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Torben</a:t>
                      </a:r>
                      <a:r>
                        <a:rPr sz="1100" b="1" spc="-30" dirty="0">
                          <a:latin typeface="+mj-lt"/>
                          <a:ea typeface="Open Sans" panose="020B0606030504020204" pitchFamily="34" charset="0"/>
                          <a:cs typeface="Open Sans" panose="020B0606030504020204" pitchFamily="34" charset="0"/>
                        </a:rPr>
                        <a:t> </a:t>
                      </a:r>
                      <a:r>
                        <a:rPr sz="1100" b="1" spc="-20" dirty="0">
                          <a:latin typeface="+mj-lt"/>
                          <a:ea typeface="Open Sans" panose="020B0606030504020204" pitchFamily="34" charset="0"/>
                          <a:cs typeface="Open Sans" panose="020B0606030504020204" pitchFamily="34" charset="0"/>
                        </a:rPr>
                        <a:t>from</a:t>
                      </a:r>
                      <a:endParaRPr sz="1100" dirty="0">
                        <a:latin typeface="+mj-lt"/>
                        <a:ea typeface="Open Sans" panose="020B0606030504020204" pitchFamily="34" charset="0"/>
                        <a:cs typeface="Open Sans" panose="020B0606030504020204" pitchFamily="34" charset="0"/>
                      </a:endParaRPr>
                    </a:p>
                    <a:p>
                      <a:pPr marL="69850">
                        <a:lnSpc>
                          <a:spcPct val="100000"/>
                        </a:lnSpc>
                        <a:spcBef>
                          <a:spcPts val="20"/>
                        </a:spcBef>
                      </a:pPr>
                      <a:r>
                        <a:rPr sz="1100" b="1" dirty="0">
                          <a:latin typeface="+mj-lt"/>
                          <a:ea typeface="Open Sans" panose="020B0606030504020204" pitchFamily="34" charset="0"/>
                          <a:cs typeface="Open Sans" panose="020B0606030504020204" pitchFamily="34" charset="0"/>
                        </a:rPr>
                        <a:t>the</a:t>
                      </a:r>
                      <a:r>
                        <a:rPr sz="1100" b="1" spc="-2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student</a:t>
                      </a:r>
                      <a:r>
                        <a:rPr sz="1100" b="1" spc="-30"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committee</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9850">
                        <a:lnSpc>
                          <a:spcPts val="1290"/>
                        </a:lnSpc>
                      </a:pPr>
                      <a:endParaRPr sz="12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spc="-10" dirty="0">
                          <a:latin typeface="+mj-lt"/>
                          <a:ea typeface="Open Sans" panose="020B0606030504020204" pitchFamily="34" charset="0"/>
                          <a:cs typeface="Open Sans" panose="020B0606030504020204" pitchFamily="34" charset="0"/>
                        </a:rPr>
                        <a:t>13.00</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Meeting</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the Student</a:t>
                      </a:r>
                      <a:r>
                        <a:rPr sz="1100" spc="-1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committee</a:t>
                      </a:r>
                      <a:endParaRPr sz="1100">
                        <a:latin typeface="+mj-lt"/>
                        <a:ea typeface="Open Sans" panose="020B0606030504020204" pitchFamily="34" charset="0"/>
                        <a:cs typeface="Open Sans" panose="020B0606030504020204" pitchFamily="34" charset="0"/>
                      </a:endParaRPr>
                    </a:p>
                    <a:p>
                      <a:pPr marL="67945" marR="276860">
                        <a:lnSpc>
                          <a:spcPct val="101800"/>
                        </a:lnSpc>
                      </a:pPr>
                      <a:r>
                        <a:rPr sz="1100" dirty="0">
                          <a:latin typeface="+mj-lt"/>
                          <a:ea typeface="Open Sans" panose="020B0606030504020204" pitchFamily="34" charset="0"/>
                          <a:cs typeface="Open Sans" panose="020B0606030504020204" pitchFamily="34" charset="0"/>
                        </a:rPr>
                        <a:t>(Fachschaft)</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blue</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truck</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located</a:t>
                      </a:r>
                      <a:r>
                        <a:rPr sz="1100" spc="-2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in </a:t>
                      </a:r>
                      <a:r>
                        <a:rPr sz="1100" dirty="0">
                          <a:latin typeface="+mj-lt"/>
                          <a:ea typeface="Open Sans" panose="020B0606030504020204" pitchFamily="34" charset="0"/>
                          <a:cs typeface="Open Sans" panose="020B0606030504020204" pitchFamily="34" charset="0"/>
                        </a:rPr>
                        <a:t>front</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of</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the </a:t>
                      </a:r>
                      <a:r>
                        <a:rPr sz="1100" spc="-10" dirty="0">
                          <a:latin typeface="+mj-lt"/>
                          <a:ea typeface="Open Sans" panose="020B0606030504020204" pitchFamily="34" charset="0"/>
                          <a:cs typeface="Open Sans" panose="020B0606030504020204" pitchFamily="34" charset="0"/>
                        </a:rPr>
                        <a:t>canteen</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The</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internationals</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join</a:t>
                      </a:r>
                      <a:r>
                        <a:rPr sz="1100" spc="-2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the</a:t>
                      </a:r>
                      <a:endParaRPr sz="1100">
                        <a:latin typeface="+mj-lt"/>
                        <a:ea typeface="Open Sans" panose="020B0606030504020204" pitchFamily="34" charset="0"/>
                        <a:cs typeface="Open Sans" panose="020B0606030504020204" pitchFamily="34" charset="0"/>
                      </a:endParaRPr>
                    </a:p>
                    <a:p>
                      <a:pPr marL="67945" marR="177800">
                        <a:lnSpc>
                          <a:spcPct val="101800"/>
                        </a:lnSpc>
                      </a:pPr>
                      <a:r>
                        <a:rPr sz="1100" dirty="0">
                          <a:latin typeface="+mj-lt"/>
                          <a:ea typeface="Open Sans" panose="020B0606030504020204" pitchFamily="34" charset="0"/>
                          <a:cs typeface="Open Sans" panose="020B0606030504020204" pitchFamily="34" charset="0"/>
                        </a:rPr>
                        <a:t>student</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committee</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for</a:t>
                      </a:r>
                      <a:r>
                        <a:rPr sz="1100" spc="-10" dirty="0">
                          <a:latin typeface="+mj-lt"/>
                          <a:ea typeface="Open Sans" panose="020B0606030504020204" pitchFamily="34" charset="0"/>
                          <a:cs typeface="Open Sans" panose="020B0606030504020204" pitchFamily="34" charset="0"/>
                        </a:rPr>
                        <a:t> </a:t>
                      </a:r>
                      <a:r>
                        <a:rPr sz="1100" spc="-50" dirty="0">
                          <a:latin typeface="+mj-lt"/>
                          <a:ea typeface="Open Sans" panose="020B0606030504020204" pitchFamily="34" charset="0"/>
                          <a:cs typeface="Open Sans" panose="020B0606030504020204" pitchFamily="34" charset="0"/>
                        </a:rPr>
                        <a:t>a</a:t>
                      </a:r>
                      <a:r>
                        <a:rPr sz="1100" dirty="0">
                          <a:latin typeface="+mj-lt"/>
                          <a:ea typeface="Open Sans" panose="020B0606030504020204" pitchFamily="34" charset="0"/>
                          <a:cs typeface="Open Sans" panose="020B0606030504020204" pitchFamily="34" charset="0"/>
                        </a:rPr>
                        <a:t> guided</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campus</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tour</a:t>
                      </a:r>
                      <a:r>
                        <a:rPr sz="1100" spc="-5"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in </a:t>
                      </a:r>
                      <a:r>
                        <a:rPr sz="1100" dirty="0">
                          <a:latin typeface="+mj-lt"/>
                          <a:ea typeface="Open Sans" panose="020B0606030504020204" pitchFamily="34" charset="0"/>
                          <a:cs typeface="Open Sans" panose="020B0606030504020204" pitchFamily="34" charset="0"/>
                        </a:rPr>
                        <a:t>English</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to</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explore </a:t>
                      </a:r>
                      <a:r>
                        <a:rPr sz="1100" spc="-25" dirty="0">
                          <a:latin typeface="+mj-lt"/>
                          <a:ea typeface="Open Sans" panose="020B0606030504020204" pitchFamily="34" charset="0"/>
                          <a:cs typeface="Open Sans" panose="020B0606030504020204" pitchFamily="34" charset="0"/>
                        </a:rPr>
                        <a:t>key </a:t>
                      </a:r>
                      <a:r>
                        <a:rPr sz="1100" dirty="0">
                          <a:latin typeface="+mj-lt"/>
                          <a:ea typeface="Open Sans" panose="020B0606030504020204" pitchFamily="34" charset="0"/>
                          <a:cs typeface="Open Sans" panose="020B0606030504020204" pitchFamily="34" charset="0"/>
                        </a:rPr>
                        <a:t>locations</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FB1,</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FB2</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and</a:t>
                      </a:r>
                      <a:r>
                        <a:rPr sz="1100" spc="-20" dirty="0">
                          <a:latin typeface="+mj-lt"/>
                          <a:ea typeface="Open Sans" panose="020B0606030504020204" pitchFamily="34" charset="0"/>
                          <a:cs typeface="Open Sans" panose="020B0606030504020204" pitchFamily="34" charset="0"/>
                        </a:rPr>
                        <a:t> FB3.</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extLst>
                  <a:ext uri="{0D108BD9-81ED-4DB2-BD59-A6C34878D82A}">
                    <a16:rowId xmlns:a16="http://schemas.microsoft.com/office/drawing/2014/main" val="10004"/>
                  </a:ext>
                </a:extLst>
              </a:tr>
              <a:tr h="1198346">
                <a:tc>
                  <a:txBody>
                    <a:bodyPr/>
                    <a:lstStyle/>
                    <a:p>
                      <a:pPr marL="69850">
                        <a:lnSpc>
                          <a:spcPts val="1405"/>
                        </a:lnSpc>
                      </a:pPr>
                      <a:r>
                        <a:rPr sz="1100" b="1" dirty="0">
                          <a:solidFill>
                            <a:srgbClr val="CD003A"/>
                          </a:solidFill>
                          <a:latin typeface="+mj-lt"/>
                          <a:ea typeface="Open Sans" panose="020B0606030504020204" pitchFamily="34" charset="0"/>
                          <a:cs typeface="Open Sans" panose="020B0606030504020204" pitchFamily="34" charset="0"/>
                        </a:rPr>
                        <a:t>Exchange</a:t>
                      </a:r>
                      <a:r>
                        <a:rPr sz="1100" b="1" spc="-45" dirty="0">
                          <a:solidFill>
                            <a:srgbClr val="CD003A"/>
                          </a:solidFill>
                          <a:latin typeface="+mj-lt"/>
                          <a:ea typeface="Open Sans" panose="020B0606030504020204" pitchFamily="34" charset="0"/>
                          <a:cs typeface="Open Sans" panose="020B0606030504020204" pitchFamily="34" charset="0"/>
                        </a:rPr>
                        <a:t> </a:t>
                      </a:r>
                      <a:r>
                        <a:rPr sz="1100" b="1" dirty="0">
                          <a:solidFill>
                            <a:srgbClr val="CD003A"/>
                          </a:solidFill>
                          <a:latin typeface="+mj-lt"/>
                          <a:ea typeface="Open Sans" panose="020B0606030504020204" pitchFamily="34" charset="0"/>
                          <a:cs typeface="Open Sans" panose="020B0606030504020204" pitchFamily="34" charset="0"/>
                        </a:rPr>
                        <a:t>Students</a:t>
                      </a:r>
                      <a:r>
                        <a:rPr sz="1100" b="1" spc="-50" dirty="0">
                          <a:solidFill>
                            <a:srgbClr val="CD003A"/>
                          </a:solidFill>
                          <a:latin typeface="+mj-lt"/>
                          <a:ea typeface="Open Sans" panose="020B0606030504020204" pitchFamily="34" charset="0"/>
                          <a:cs typeface="Open Sans" panose="020B0606030504020204" pitchFamily="34" charset="0"/>
                        </a:rPr>
                        <a:t> </a:t>
                      </a:r>
                      <a:r>
                        <a:rPr sz="1100" b="1" dirty="0">
                          <a:solidFill>
                            <a:srgbClr val="CD003A"/>
                          </a:solidFill>
                          <a:latin typeface="+mj-lt"/>
                          <a:ea typeface="Open Sans" panose="020B0606030504020204" pitchFamily="34" charset="0"/>
                          <a:cs typeface="Open Sans" panose="020B0606030504020204" pitchFamily="34" charset="0"/>
                        </a:rPr>
                        <a:t>Architecture</a:t>
                      </a:r>
                      <a:r>
                        <a:rPr sz="1100" b="1" spc="-40" dirty="0">
                          <a:solidFill>
                            <a:srgbClr val="CD003A"/>
                          </a:solidFill>
                          <a:latin typeface="+mj-lt"/>
                          <a:ea typeface="Open Sans" panose="020B0606030504020204" pitchFamily="34" charset="0"/>
                          <a:cs typeface="Open Sans" panose="020B0606030504020204" pitchFamily="34" charset="0"/>
                        </a:rPr>
                        <a:t> </a:t>
                      </a:r>
                      <a:r>
                        <a:rPr sz="1100" b="1" spc="-50" dirty="0">
                          <a:latin typeface="+mj-lt"/>
                          <a:ea typeface="Open Sans" panose="020B0606030504020204" pitchFamily="34" charset="0"/>
                          <a:cs typeface="Open Sans" panose="020B0606030504020204" pitchFamily="34" charset="0"/>
                        </a:rPr>
                        <a:t>–</a:t>
                      </a:r>
                      <a:endParaRPr sz="1100" dirty="0">
                        <a:latin typeface="+mj-lt"/>
                        <a:ea typeface="Open Sans" panose="020B0606030504020204" pitchFamily="34" charset="0"/>
                        <a:cs typeface="Open Sans" panose="020B0606030504020204" pitchFamily="34" charset="0"/>
                      </a:endParaRPr>
                    </a:p>
                    <a:p>
                      <a:pPr marL="69850">
                        <a:lnSpc>
                          <a:spcPct val="100000"/>
                        </a:lnSpc>
                        <a:spcBef>
                          <a:spcPts val="25"/>
                        </a:spcBef>
                      </a:pPr>
                      <a:r>
                        <a:rPr sz="1100" b="1" dirty="0">
                          <a:solidFill>
                            <a:srgbClr val="CD003A"/>
                          </a:solidFill>
                          <a:latin typeface="+mj-lt"/>
                          <a:ea typeface="Open Sans" panose="020B0606030504020204" pitchFamily="34" charset="0"/>
                          <a:cs typeface="Open Sans" panose="020B0606030504020204" pitchFamily="34" charset="0"/>
                        </a:rPr>
                        <a:t>Interior</a:t>
                      </a:r>
                      <a:r>
                        <a:rPr sz="1100" b="1" spc="-60" dirty="0">
                          <a:solidFill>
                            <a:srgbClr val="CD003A"/>
                          </a:solidFill>
                          <a:latin typeface="+mj-lt"/>
                          <a:ea typeface="Open Sans" panose="020B0606030504020204" pitchFamily="34" charset="0"/>
                          <a:cs typeface="Open Sans" panose="020B0606030504020204" pitchFamily="34" charset="0"/>
                        </a:rPr>
                        <a:t> </a:t>
                      </a:r>
                      <a:r>
                        <a:rPr sz="1100" b="1" dirty="0">
                          <a:solidFill>
                            <a:srgbClr val="CD003A"/>
                          </a:solidFill>
                          <a:latin typeface="+mj-lt"/>
                          <a:ea typeface="Open Sans" panose="020B0606030504020204" pitchFamily="34" charset="0"/>
                          <a:cs typeface="Open Sans" panose="020B0606030504020204" pitchFamily="34" charset="0"/>
                        </a:rPr>
                        <a:t>Architecture</a:t>
                      </a:r>
                      <a:r>
                        <a:rPr sz="1100" b="1" spc="-50" dirty="0">
                          <a:solidFill>
                            <a:srgbClr val="CD003A"/>
                          </a:solidFill>
                          <a:latin typeface="+mj-lt"/>
                          <a:ea typeface="Open Sans" panose="020B0606030504020204" pitchFamily="34" charset="0"/>
                          <a:cs typeface="Open Sans" panose="020B0606030504020204" pitchFamily="34" charset="0"/>
                        </a:rPr>
                        <a:t> </a:t>
                      </a:r>
                      <a:r>
                        <a:rPr sz="1100" b="1" spc="-50" dirty="0">
                          <a:latin typeface="+mj-lt"/>
                          <a:ea typeface="Open Sans" panose="020B0606030504020204" pitchFamily="34" charset="0"/>
                          <a:cs typeface="Open Sans" panose="020B0606030504020204" pitchFamily="34" charset="0"/>
                        </a:rPr>
                        <a:t>–</a:t>
                      </a:r>
                      <a:endParaRPr sz="1100" dirty="0">
                        <a:latin typeface="+mj-lt"/>
                        <a:ea typeface="Open Sans" panose="020B0606030504020204" pitchFamily="34" charset="0"/>
                        <a:cs typeface="Open Sans" panose="020B0606030504020204" pitchFamily="34" charset="0"/>
                      </a:endParaRPr>
                    </a:p>
                    <a:p>
                      <a:pPr marL="69850" marR="369570">
                        <a:lnSpc>
                          <a:spcPct val="101699"/>
                        </a:lnSpc>
                      </a:pPr>
                      <a:r>
                        <a:rPr sz="1100" b="1" dirty="0">
                          <a:latin typeface="+mj-lt"/>
                          <a:ea typeface="Open Sans" panose="020B0606030504020204" pitchFamily="34" charset="0"/>
                          <a:cs typeface="Open Sans" panose="020B0606030504020204" pitchFamily="34" charset="0"/>
                        </a:rPr>
                        <a:t>Online</a:t>
                      </a:r>
                      <a:r>
                        <a:rPr sz="1100" b="1" spc="-3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Booking</a:t>
                      </a:r>
                      <a:r>
                        <a:rPr sz="1100" b="1" spc="-3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selection</a:t>
                      </a:r>
                      <a:r>
                        <a:rPr sz="1100" b="1" spc="-25" dirty="0">
                          <a:latin typeface="+mj-lt"/>
                          <a:ea typeface="Open Sans" panose="020B0606030504020204" pitchFamily="34" charset="0"/>
                          <a:cs typeface="Open Sans" panose="020B0606030504020204" pitchFamily="34" charset="0"/>
                        </a:rPr>
                        <a:t> of </a:t>
                      </a:r>
                      <a:r>
                        <a:rPr sz="1100" b="1" dirty="0">
                          <a:latin typeface="+mj-lt"/>
                          <a:ea typeface="Open Sans" panose="020B0606030504020204" pitchFamily="34" charset="0"/>
                          <a:cs typeface="Open Sans" panose="020B0606030504020204" pitchFamily="34" charset="0"/>
                        </a:rPr>
                        <a:t>projects</a:t>
                      </a:r>
                      <a:r>
                        <a:rPr sz="1100" b="1" spc="-4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Architecture</a:t>
                      </a:r>
                      <a:r>
                        <a:rPr sz="1100" b="1" spc="-3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and</a:t>
                      </a:r>
                      <a:r>
                        <a:rPr sz="1100" b="1" spc="-2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Interior architecture</a:t>
                      </a:r>
                      <a:r>
                        <a:rPr lang="de-DE" sz="1100" b="1" spc="-10" dirty="0">
                          <a:latin typeface="+mj-lt"/>
                          <a:ea typeface="Open Sans" panose="020B0606030504020204" pitchFamily="34" charset="0"/>
                          <a:cs typeface="Open Sans" panose="020B0606030504020204" pitchFamily="34" charset="0"/>
                        </a:rPr>
                        <a:t> </a:t>
                      </a:r>
                      <a:r>
                        <a:rPr lang="sv-SE" sz="1100" b="1" dirty="0">
                          <a:latin typeface="+mj-lt"/>
                          <a:ea typeface="Open Sans" panose="020B0606030504020204" pitchFamily="34" charset="0"/>
                          <a:cs typeface="Open Sans" panose="020B0606030504020204" pitchFamily="34" charset="0"/>
                        </a:rPr>
                        <a:t>Sandra</a:t>
                      </a:r>
                      <a:r>
                        <a:rPr lang="sv-SE" sz="1100" b="1" spc="-25" dirty="0">
                          <a:latin typeface="+mj-lt"/>
                          <a:ea typeface="Open Sans" panose="020B0606030504020204" pitchFamily="34" charset="0"/>
                          <a:cs typeface="Open Sans" panose="020B0606030504020204" pitchFamily="34" charset="0"/>
                        </a:rPr>
                        <a:t> </a:t>
                      </a:r>
                      <a:r>
                        <a:rPr lang="sv-SE" sz="1100" b="1" spc="-10" dirty="0">
                          <a:latin typeface="+mj-lt"/>
                          <a:ea typeface="Open Sans" panose="020B0606030504020204" pitchFamily="34" charset="0"/>
                          <a:cs typeface="Open Sans" panose="020B0606030504020204" pitchFamily="34" charset="0"/>
                        </a:rPr>
                        <a:t>Bomholt (</a:t>
                      </a:r>
                      <a:r>
                        <a:rPr lang="sv-SE" sz="1100" b="1" spc="-10" dirty="0">
                          <a:latin typeface="+mj-lt"/>
                          <a:ea typeface="Open Sans" panose="020B0606030504020204" pitchFamily="34" charset="0"/>
                          <a:cs typeface="Open Sans" panose="020B0606030504020204" pitchFamily="34" charset="0"/>
                          <a:hlinkClick r:id="rId3"/>
                        </a:rPr>
                        <a:t>sandra.bomholt@th-owl.de</a:t>
                      </a:r>
                      <a:r>
                        <a:rPr lang="sv-SE" sz="1100" b="1" spc="-10" dirty="0">
                          <a:latin typeface="+mj-lt"/>
                          <a:ea typeface="Open Sans" panose="020B0606030504020204" pitchFamily="34" charset="0"/>
                          <a:cs typeface="Open Sans" panose="020B0606030504020204" pitchFamily="34" charset="0"/>
                        </a:rPr>
                        <a:t>)</a:t>
                      </a:r>
                    </a:p>
                    <a:p>
                      <a:pPr marL="69850" marR="153035">
                        <a:lnSpc>
                          <a:spcPct val="101699"/>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9850">
                        <a:lnSpc>
                          <a:spcPts val="129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14.00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15.00</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Room</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4.108</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FB1</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exchange</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students</a:t>
                      </a:r>
                      <a:r>
                        <a:rPr sz="1100" spc="-15"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book</a:t>
                      </a:r>
                      <a:endParaRPr sz="1100" dirty="0">
                        <a:latin typeface="+mj-lt"/>
                        <a:ea typeface="Open Sans" panose="020B0606030504020204" pitchFamily="34" charset="0"/>
                        <a:cs typeface="Open Sans" panose="020B0606030504020204" pitchFamily="34" charset="0"/>
                      </a:endParaRPr>
                    </a:p>
                    <a:p>
                      <a:pPr marL="67945" marR="86360">
                        <a:lnSpc>
                          <a:spcPct val="101600"/>
                        </a:lnSpc>
                      </a:pPr>
                      <a:r>
                        <a:rPr sz="1100" dirty="0">
                          <a:latin typeface="+mj-lt"/>
                          <a:ea typeface="Open Sans" panose="020B0606030504020204" pitchFamily="34" charset="0"/>
                          <a:cs typeface="Open Sans" panose="020B0606030504020204" pitchFamily="34" charset="0"/>
                        </a:rPr>
                        <a:t>their</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selected</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projects,</a:t>
                      </a:r>
                      <a:r>
                        <a:rPr sz="1100" spc="-2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WPF </a:t>
                      </a:r>
                      <a:r>
                        <a:rPr sz="1100" dirty="0">
                          <a:latin typeface="+mj-lt"/>
                          <a:ea typeface="Open Sans" panose="020B0606030504020204" pitchFamily="34" charset="0"/>
                          <a:cs typeface="Open Sans" panose="020B0606030504020204" pitchFamily="34" charset="0"/>
                        </a:rPr>
                        <a:t>and</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cumulative</a:t>
                      </a:r>
                      <a:r>
                        <a:rPr sz="1100" spc="-10" dirty="0">
                          <a:latin typeface="+mj-lt"/>
                          <a:ea typeface="Open Sans" panose="020B0606030504020204" pitchFamily="34" charset="0"/>
                          <a:cs typeface="Open Sans" panose="020B0606030504020204" pitchFamily="34" charset="0"/>
                        </a:rPr>
                        <a:t> projects </a:t>
                      </a:r>
                      <a:r>
                        <a:rPr sz="1100" dirty="0">
                          <a:latin typeface="+mj-lt"/>
                          <a:ea typeface="Open Sans" panose="020B0606030504020204" pitchFamily="34" charset="0"/>
                          <a:cs typeface="Open Sans" panose="020B0606030504020204" pitchFamily="34" charset="0"/>
                        </a:rPr>
                        <a:t>online</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with</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the</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guidance</a:t>
                      </a:r>
                      <a:r>
                        <a:rPr sz="1100" spc="-1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and </a:t>
                      </a:r>
                      <a:r>
                        <a:rPr sz="1100" dirty="0">
                          <a:latin typeface="+mj-lt"/>
                          <a:ea typeface="Open Sans" panose="020B0606030504020204" pitchFamily="34" charset="0"/>
                          <a:cs typeface="Open Sans" panose="020B0606030504020204" pitchFamily="34" charset="0"/>
                        </a:rPr>
                        <a:t>support</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of</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Sandra’s</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Student </a:t>
                      </a:r>
                      <a:r>
                        <a:rPr sz="1100" dirty="0">
                          <a:latin typeface="+mj-lt"/>
                          <a:ea typeface="Open Sans" panose="020B0606030504020204" pitchFamily="34" charset="0"/>
                          <a:cs typeface="Open Sans" panose="020B0606030504020204" pitchFamily="34" charset="0"/>
                        </a:rPr>
                        <a:t>assistant</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and</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the</a:t>
                      </a:r>
                      <a:r>
                        <a:rPr sz="1100" spc="-10" dirty="0">
                          <a:latin typeface="+mj-lt"/>
                          <a:ea typeface="Open Sans" panose="020B0606030504020204" pitchFamily="34" charset="0"/>
                          <a:cs typeface="Open Sans" panose="020B0606030504020204" pitchFamily="34" charset="0"/>
                        </a:rPr>
                        <a:t> Detmold Buddies.</a:t>
                      </a:r>
                      <a:endParaRPr lang="de-DE" sz="1100" spc="-10" dirty="0">
                        <a:latin typeface="+mj-lt"/>
                        <a:ea typeface="Open Sans" panose="020B0606030504020204" pitchFamily="34" charset="0"/>
                        <a:cs typeface="Open Sans" panose="020B0606030504020204" pitchFamily="34" charset="0"/>
                      </a:endParaRPr>
                    </a:p>
                    <a:p>
                      <a:pPr marL="67945" marR="86360">
                        <a:lnSpc>
                          <a:spcPct val="101600"/>
                        </a:lnSpc>
                      </a:pPr>
                      <a:endParaRPr lang="de-DE" sz="1100" spc="-10" dirty="0">
                        <a:latin typeface="+mj-lt"/>
                        <a:ea typeface="Open Sans" panose="020B0606030504020204" pitchFamily="34" charset="0"/>
                        <a:cs typeface="Open Sans" panose="020B0606030504020204" pitchFamily="34" charset="0"/>
                      </a:endParaRPr>
                    </a:p>
                    <a:p>
                      <a:pPr marL="67945" marR="86360">
                        <a:lnSpc>
                          <a:spcPct val="101600"/>
                        </a:lnSpc>
                      </a:pPr>
                      <a:endParaRPr lang="de-DE" sz="1100" spc="-10" dirty="0">
                        <a:latin typeface="+mj-lt"/>
                        <a:ea typeface="Open Sans" panose="020B0606030504020204" pitchFamily="34" charset="0"/>
                        <a:cs typeface="Open Sans" panose="020B0606030504020204" pitchFamily="34" charset="0"/>
                      </a:endParaRPr>
                    </a:p>
                    <a:p>
                      <a:pPr marL="67945" marR="86360">
                        <a:lnSpc>
                          <a:spcPct val="101600"/>
                        </a:lnSpc>
                      </a:pPr>
                      <a:endParaRPr lang="de-DE" sz="1100" spc="-1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extLst>
                  <a:ext uri="{0D108BD9-81ED-4DB2-BD59-A6C34878D82A}">
                    <a16:rowId xmlns:a16="http://schemas.microsoft.com/office/drawing/2014/main" val="10005"/>
                  </a:ext>
                </a:extLst>
              </a:tr>
              <a:tr h="192954">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cap="flat" cmpd="sng" algn="ctr">
                      <a:solidFill>
                        <a:srgbClr val="C8C8C8"/>
                      </a:solidFill>
                      <a:prstDash val="solid"/>
                      <a:round/>
                      <a:headEnd type="none" w="med" len="med"/>
                      <a:tailEnd type="none" w="med" len="med"/>
                    </a:lnR>
                    <a:lnT w="6350" cap="flat" cmpd="sng" algn="ctr">
                      <a:solidFill>
                        <a:srgbClr val="C8C8C8"/>
                      </a:solidFill>
                      <a:prstDash val="solid"/>
                      <a:round/>
                      <a:headEnd type="none" w="med" len="med"/>
                      <a:tailEnd type="none" w="med" len="me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cap="flat" cmpd="sng" algn="ctr">
                      <a:solidFill>
                        <a:srgbClr val="C8C8C8"/>
                      </a:solidFill>
                      <a:prstDash val="solid"/>
                      <a:round/>
                      <a:headEnd type="none" w="med" len="med"/>
                      <a:tailEnd type="none" w="med" len="me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cap="flat" cmpd="sng" algn="ctr">
                      <a:solidFill>
                        <a:srgbClr val="C8C8C8"/>
                      </a:solidFill>
                      <a:prstDash val="solid"/>
                      <a:round/>
                      <a:headEnd type="none" w="med" len="med"/>
                      <a:tailEnd type="none" w="med" len="me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cap="flat" cmpd="sng" algn="ctr">
                      <a:solidFill>
                        <a:srgbClr val="C8C8C8"/>
                      </a:solidFill>
                      <a:prstDash val="solid"/>
                      <a:round/>
                      <a:headEnd type="none" w="med" len="med"/>
                      <a:tailEnd type="none" w="med" len="med"/>
                    </a:lnL>
                    <a:lnR w="6350" cap="flat" cmpd="sng" algn="ctr">
                      <a:solidFill>
                        <a:srgbClr val="C8C8C8"/>
                      </a:solidFill>
                      <a:prstDash val="solid"/>
                      <a:round/>
                      <a:headEnd type="none" w="med" len="med"/>
                      <a:tailEnd type="none" w="med" len="med"/>
                    </a:lnR>
                    <a:lnT w="6350" cap="flat" cmpd="sng" algn="ctr">
                      <a:solidFill>
                        <a:srgbClr val="C8C8C8"/>
                      </a:solidFill>
                      <a:prstDash val="solid"/>
                      <a:round/>
                      <a:headEnd type="none" w="med" len="med"/>
                      <a:tailEnd type="none" w="med" len="med"/>
                    </a:lnT>
                    <a:lnB w="6350">
                      <a:solidFill>
                        <a:srgbClr val="C8C8C8"/>
                      </a:solidFill>
                      <a:prstDash val="solid"/>
                    </a:lnB>
                    <a:solidFill>
                      <a:srgbClr val="F7C9AC"/>
                    </a:solidFill>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cap="flat" cmpd="sng" algn="ctr">
                      <a:solidFill>
                        <a:srgbClr val="C8C8C8"/>
                      </a:solidFill>
                      <a:prstDash val="solid"/>
                      <a:round/>
                      <a:headEnd type="none" w="med" len="med"/>
                      <a:tailEnd type="none" w="med" len="med"/>
                    </a:lnL>
                    <a:lnR w="6350">
                      <a:solidFill>
                        <a:srgbClr val="C8C8C8"/>
                      </a:solidFill>
                      <a:prstDash val="solid"/>
                    </a:lnR>
                    <a:lnT w="6350" cap="flat" cmpd="sng" algn="ctr">
                      <a:solidFill>
                        <a:srgbClr val="C8C8C8"/>
                      </a:solidFill>
                      <a:prstDash val="solid"/>
                      <a:round/>
                      <a:headEnd type="none" w="med" len="med"/>
                      <a:tailEnd type="none" w="med" len="med"/>
                    </a:lnT>
                    <a:lnB w="6350">
                      <a:solidFill>
                        <a:srgbClr val="C8C8C8"/>
                      </a:solidFill>
                      <a:prstDash val="solid"/>
                    </a:lnB>
                    <a:solidFill>
                      <a:srgbClr val="F7C9AC"/>
                    </a:solidFill>
                  </a:tcPr>
                </a:tc>
                <a:extLst>
                  <a:ext uri="{0D108BD9-81ED-4DB2-BD59-A6C34878D82A}">
                    <a16:rowId xmlns:a16="http://schemas.microsoft.com/office/drawing/2014/main" val="10007"/>
                  </a:ext>
                </a:extLst>
              </a:tr>
            </a:tbl>
          </a:graphicData>
        </a:graphic>
      </p:graphicFrame>
      <p:pic>
        <p:nvPicPr>
          <p:cNvPr id="5" name="object 5"/>
          <p:cNvPicPr/>
          <p:nvPr/>
        </p:nvPicPr>
        <p:blipFill>
          <a:blip r:embed="rId4" cstate="print"/>
          <a:stretch>
            <a:fillRect/>
          </a:stretch>
        </p:blipFill>
        <p:spPr>
          <a:xfrm>
            <a:off x="4690872" y="4279392"/>
            <a:ext cx="1300613" cy="1069848"/>
          </a:xfrm>
          <a:prstGeom prst="rect">
            <a:avLst/>
          </a:prstGeom>
        </p:spPr>
      </p:pic>
      <p:pic>
        <p:nvPicPr>
          <p:cNvPr id="6" name="object 6"/>
          <p:cNvPicPr/>
          <p:nvPr/>
        </p:nvPicPr>
        <p:blipFill>
          <a:blip r:embed="rId5" cstate="print"/>
          <a:stretch>
            <a:fillRect/>
          </a:stretch>
        </p:blipFill>
        <p:spPr>
          <a:xfrm>
            <a:off x="3054238" y="1331522"/>
            <a:ext cx="1426322" cy="1018486"/>
          </a:xfrm>
          <a:prstGeom prst="rect">
            <a:avLst/>
          </a:prstGeom>
        </p:spPr>
      </p:pic>
      <p:pic>
        <p:nvPicPr>
          <p:cNvPr id="8" name="Grafik 7">
            <a:extLst>
              <a:ext uri="{FF2B5EF4-FFF2-40B4-BE49-F238E27FC236}">
                <a16:creationId xmlns:a16="http://schemas.microsoft.com/office/drawing/2014/main" id="{2FC2548B-DDF2-4DA6-A573-40B28475F2EF}"/>
              </a:ext>
            </a:extLst>
          </p:cNvPr>
          <p:cNvPicPr>
            <a:picLocks noChangeAspect="1"/>
          </p:cNvPicPr>
          <p:nvPr/>
        </p:nvPicPr>
        <p:blipFill>
          <a:blip r:embed="rId6"/>
          <a:stretch>
            <a:fillRect/>
          </a:stretch>
        </p:blipFill>
        <p:spPr>
          <a:xfrm>
            <a:off x="2249424" y="3459976"/>
            <a:ext cx="753268" cy="469467"/>
          </a:xfrm>
          <a:prstGeom prst="rect">
            <a:avLst/>
          </a:prstGeom>
        </p:spPr>
      </p:pic>
      <p:pic>
        <p:nvPicPr>
          <p:cNvPr id="10" name="Grafik 9">
            <a:extLst>
              <a:ext uri="{FF2B5EF4-FFF2-40B4-BE49-F238E27FC236}">
                <a16:creationId xmlns:a16="http://schemas.microsoft.com/office/drawing/2014/main" id="{5EB8C7E1-BBDC-4B2C-96CB-0CAE3CAED011}"/>
              </a:ext>
            </a:extLst>
          </p:cNvPr>
          <p:cNvPicPr>
            <a:picLocks noChangeAspect="1"/>
          </p:cNvPicPr>
          <p:nvPr/>
        </p:nvPicPr>
        <p:blipFill>
          <a:blip r:embed="rId7"/>
          <a:stretch>
            <a:fillRect/>
          </a:stretch>
        </p:blipFill>
        <p:spPr>
          <a:xfrm>
            <a:off x="1159820" y="4419022"/>
            <a:ext cx="1391356" cy="984892"/>
          </a:xfrm>
          <a:prstGeom prst="rect">
            <a:avLst/>
          </a:prstGeom>
        </p:spPr>
      </p:pic>
      <p:pic>
        <p:nvPicPr>
          <p:cNvPr id="12" name="Grafik 11">
            <a:extLst>
              <a:ext uri="{FF2B5EF4-FFF2-40B4-BE49-F238E27FC236}">
                <a16:creationId xmlns:a16="http://schemas.microsoft.com/office/drawing/2014/main" id="{8EBD0636-F5B9-4A9F-A48A-872B18C777C6}"/>
              </a:ext>
            </a:extLst>
          </p:cNvPr>
          <p:cNvPicPr>
            <a:picLocks noChangeAspect="1"/>
          </p:cNvPicPr>
          <p:nvPr/>
        </p:nvPicPr>
        <p:blipFill>
          <a:blip r:embed="rId8"/>
          <a:stretch>
            <a:fillRect/>
          </a:stretch>
        </p:blipFill>
        <p:spPr>
          <a:xfrm>
            <a:off x="7192210" y="5632704"/>
            <a:ext cx="1073966" cy="10107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flipH="1">
            <a:off x="768096" y="287907"/>
            <a:ext cx="9244584" cy="396898"/>
          </a:xfrm>
          <a:prstGeom prst="rect">
            <a:avLst/>
          </a:prstGeom>
        </p:spPr>
        <p:txBody>
          <a:bodyPr vert="horz" wrap="square" lIns="0" tIns="12060" rIns="0" bIns="0" rtlCol="0">
            <a:spAutoFit/>
          </a:bodyPr>
          <a:lstStyle/>
          <a:p>
            <a:pPr marL="12695">
              <a:lnSpc>
                <a:spcPct val="100000"/>
              </a:lnSpc>
              <a:spcBef>
                <a:spcPts val="95"/>
              </a:spcBef>
            </a:pPr>
            <a:r>
              <a:rPr sz="2500" spc="-80" dirty="0">
                <a:latin typeface="Open Sans" panose="020B0606030504020204" pitchFamily="34" charset="0"/>
                <a:ea typeface="Open Sans" panose="020B0606030504020204" pitchFamily="34" charset="0"/>
                <a:cs typeface="Open Sans" panose="020B0606030504020204" pitchFamily="34" charset="0"/>
              </a:rPr>
              <a:t>Welcome</a:t>
            </a:r>
            <a:r>
              <a:rPr sz="2500" spc="-100" dirty="0">
                <a:latin typeface="Open Sans" panose="020B0606030504020204" pitchFamily="34" charset="0"/>
                <a:ea typeface="Open Sans" panose="020B0606030504020204" pitchFamily="34" charset="0"/>
                <a:cs typeface="Open Sans" panose="020B0606030504020204" pitchFamily="34" charset="0"/>
              </a:rPr>
              <a:t> </a:t>
            </a:r>
            <a:r>
              <a:rPr sz="2500" spc="-60" dirty="0">
                <a:latin typeface="Open Sans" panose="020B0606030504020204" pitchFamily="34" charset="0"/>
                <a:ea typeface="Open Sans" panose="020B0606030504020204" pitchFamily="34" charset="0"/>
                <a:cs typeface="Open Sans" panose="020B0606030504020204" pitchFamily="34" charset="0"/>
              </a:rPr>
              <a:t>week</a:t>
            </a:r>
            <a:r>
              <a:rPr sz="2500" spc="-100" dirty="0">
                <a:latin typeface="Open Sans" panose="020B0606030504020204" pitchFamily="34" charset="0"/>
                <a:ea typeface="Open Sans" panose="020B0606030504020204" pitchFamily="34" charset="0"/>
                <a:cs typeface="Open Sans" panose="020B0606030504020204" pitchFamily="34" charset="0"/>
              </a:rPr>
              <a:t> </a:t>
            </a:r>
            <a:r>
              <a:rPr sz="2500" spc="-30" dirty="0">
                <a:latin typeface="Open Sans" panose="020B0606030504020204" pitchFamily="34" charset="0"/>
                <a:ea typeface="Open Sans" panose="020B0606030504020204" pitchFamily="34" charset="0"/>
                <a:cs typeface="Open Sans" panose="020B0606030504020204" pitchFamily="34" charset="0"/>
              </a:rPr>
              <a:t>DT</a:t>
            </a:r>
            <a:r>
              <a:rPr sz="2500" spc="-130" dirty="0">
                <a:latin typeface="Open Sans" panose="020B0606030504020204" pitchFamily="34" charset="0"/>
                <a:ea typeface="Open Sans" panose="020B0606030504020204" pitchFamily="34" charset="0"/>
                <a:cs typeface="Open Sans" panose="020B0606030504020204" pitchFamily="34" charset="0"/>
              </a:rPr>
              <a:t> </a:t>
            </a:r>
            <a:r>
              <a:rPr sz="2500" spc="-25" dirty="0">
                <a:latin typeface="Open Sans" panose="020B0606030504020204" pitchFamily="34" charset="0"/>
                <a:ea typeface="Open Sans" panose="020B0606030504020204" pitchFamily="34" charset="0"/>
                <a:cs typeface="Open Sans" panose="020B0606030504020204" pitchFamily="34" charset="0"/>
              </a:rPr>
              <a:t>2025</a:t>
            </a:r>
            <a:r>
              <a:rPr sz="2500" spc="-75" dirty="0">
                <a:latin typeface="Open Sans" panose="020B0606030504020204" pitchFamily="34" charset="0"/>
                <a:ea typeface="Open Sans" panose="020B0606030504020204" pitchFamily="34" charset="0"/>
                <a:cs typeface="Open Sans" panose="020B0606030504020204" pitchFamily="34" charset="0"/>
              </a:rPr>
              <a:t> </a:t>
            </a:r>
            <a:r>
              <a:rPr sz="2500" dirty="0">
                <a:latin typeface="Open Sans" panose="020B0606030504020204" pitchFamily="34" charset="0"/>
                <a:ea typeface="Open Sans" panose="020B0606030504020204" pitchFamily="34" charset="0"/>
                <a:cs typeface="Open Sans" panose="020B0606030504020204" pitchFamily="34" charset="0"/>
              </a:rPr>
              <a:t>-</a:t>
            </a:r>
            <a:r>
              <a:rPr sz="2500" spc="-125" dirty="0">
                <a:latin typeface="Open Sans" panose="020B0606030504020204" pitchFamily="34" charset="0"/>
                <a:ea typeface="Open Sans" panose="020B0606030504020204" pitchFamily="34" charset="0"/>
                <a:cs typeface="Open Sans" panose="020B0606030504020204" pitchFamily="34" charset="0"/>
              </a:rPr>
              <a:t> </a:t>
            </a:r>
            <a:r>
              <a:rPr sz="2500" spc="-60" dirty="0">
                <a:latin typeface="Open Sans" panose="020B0606030504020204" pitchFamily="34" charset="0"/>
                <a:ea typeface="Open Sans" panose="020B0606030504020204" pitchFamily="34" charset="0"/>
                <a:cs typeface="Open Sans" panose="020B0606030504020204" pitchFamily="34" charset="0"/>
              </a:rPr>
              <a:t>Exchange</a:t>
            </a:r>
            <a:r>
              <a:rPr sz="2500" spc="-100" dirty="0">
                <a:latin typeface="Open Sans" panose="020B0606030504020204" pitchFamily="34" charset="0"/>
                <a:ea typeface="Open Sans" panose="020B0606030504020204" pitchFamily="34" charset="0"/>
                <a:cs typeface="Open Sans" panose="020B0606030504020204" pitchFamily="34" charset="0"/>
              </a:rPr>
              <a:t> </a:t>
            </a:r>
            <a:r>
              <a:rPr sz="2500" spc="-50" dirty="0">
                <a:latin typeface="Open Sans" panose="020B0606030504020204" pitchFamily="34" charset="0"/>
                <a:ea typeface="Open Sans" panose="020B0606030504020204" pitchFamily="34" charset="0"/>
                <a:cs typeface="Open Sans" panose="020B0606030504020204" pitchFamily="34" charset="0"/>
              </a:rPr>
              <a:t>students </a:t>
            </a:r>
            <a:r>
              <a:rPr sz="2500" dirty="0">
                <a:latin typeface="Open Sans" panose="020B0606030504020204" pitchFamily="34" charset="0"/>
                <a:ea typeface="Open Sans" panose="020B0606030504020204" pitchFamily="34" charset="0"/>
                <a:cs typeface="Open Sans" panose="020B0606030504020204" pitchFamily="34" charset="0"/>
              </a:rPr>
              <a:t>-</a:t>
            </a:r>
            <a:r>
              <a:rPr sz="2500" spc="-120" dirty="0">
                <a:latin typeface="Open Sans" panose="020B0606030504020204" pitchFamily="34" charset="0"/>
                <a:ea typeface="Open Sans" panose="020B0606030504020204" pitchFamily="34" charset="0"/>
                <a:cs typeface="Open Sans" panose="020B0606030504020204" pitchFamily="34" charset="0"/>
              </a:rPr>
              <a:t> </a:t>
            </a:r>
            <a:r>
              <a:rPr sz="2500" spc="-35" dirty="0">
                <a:latin typeface="Open Sans" panose="020B0606030504020204" pitchFamily="34" charset="0"/>
                <a:ea typeface="Open Sans" panose="020B0606030504020204" pitchFamily="34" charset="0"/>
                <a:cs typeface="Open Sans" panose="020B0606030504020204" pitchFamily="34" charset="0"/>
              </a:rPr>
              <a:t>Internationals</a:t>
            </a:r>
          </a:p>
        </p:txBody>
      </p:sp>
      <p:graphicFrame>
        <p:nvGraphicFramePr>
          <p:cNvPr id="3" name="object 3"/>
          <p:cNvGraphicFramePr>
            <a:graphicFrameLocks noGrp="1"/>
          </p:cNvGraphicFramePr>
          <p:nvPr>
            <p:extLst>
              <p:ext uri="{D42A27DB-BD31-4B8C-83A1-F6EECF244321}">
                <p14:modId xmlns:p14="http://schemas.microsoft.com/office/powerpoint/2010/main" val="1894762833"/>
              </p:ext>
            </p:extLst>
          </p:nvPr>
        </p:nvGraphicFramePr>
        <p:xfrm>
          <a:off x="609279" y="868680"/>
          <a:ext cx="9445861" cy="6553734"/>
        </p:xfrm>
        <a:graphic>
          <a:graphicData uri="http://schemas.openxmlformats.org/drawingml/2006/table">
            <a:tbl>
              <a:tblPr firstRow="1" bandRow="1">
                <a:tableStyleId>{2D5ABB26-0587-4C30-8999-92F81FD0307C}</a:tableStyleId>
              </a:tblPr>
              <a:tblGrid>
                <a:gridCol w="2352262">
                  <a:extLst>
                    <a:ext uri="{9D8B030D-6E8A-4147-A177-3AD203B41FA5}">
                      <a16:colId xmlns:a16="http://schemas.microsoft.com/office/drawing/2014/main" val="20000"/>
                    </a:ext>
                  </a:extLst>
                </a:gridCol>
                <a:gridCol w="1666767">
                  <a:extLst>
                    <a:ext uri="{9D8B030D-6E8A-4147-A177-3AD203B41FA5}">
                      <a16:colId xmlns:a16="http://schemas.microsoft.com/office/drawing/2014/main" val="20001"/>
                    </a:ext>
                  </a:extLst>
                </a:gridCol>
                <a:gridCol w="1377336">
                  <a:extLst>
                    <a:ext uri="{9D8B030D-6E8A-4147-A177-3AD203B41FA5}">
                      <a16:colId xmlns:a16="http://schemas.microsoft.com/office/drawing/2014/main" val="20002"/>
                    </a:ext>
                  </a:extLst>
                </a:gridCol>
                <a:gridCol w="2238013">
                  <a:extLst>
                    <a:ext uri="{9D8B030D-6E8A-4147-A177-3AD203B41FA5}">
                      <a16:colId xmlns:a16="http://schemas.microsoft.com/office/drawing/2014/main" val="20003"/>
                    </a:ext>
                  </a:extLst>
                </a:gridCol>
                <a:gridCol w="1811483">
                  <a:extLst>
                    <a:ext uri="{9D8B030D-6E8A-4147-A177-3AD203B41FA5}">
                      <a16:colId xmlns:a16="http://schemas.microsoft.com/office/drawing/2014/main" val="20004"/>
                    </a:ext>
                  </a:extLst>
                </a:gridCol>
              </a:tblGrid>
              <a:tr h="1158191">
                <a:tc>
                  <a:txBody>
                    <a:bodyPr/>
                    <a:lstStyle/>
                    <a:p>
                      <a:pPr marL="69850" marR="445770">
                        <a:lnSpc>
                          <a:spcPts val="1460"/>
                        </a:lnSpc>
                        <a:spcBef>
                          <a:spcPts val="5"/>
                        </a:spcBef>
                      </a:pPr>
                      <a:r>
                        <a:rPr sz="1100" b="1" dirty="0">
                          <a:latin typeface="+mj-lt"/>
                          <a:ea typeface="Open Sans" panose="020B0606030504020204" pitchFamily="34" charset="0"/>
                          <a:cs typeface="Open Sans" panose="020B0606030504020204" pitchFamily="34" charset="0"/>
                        </a:rPr>
                        <a:t>Participation</a:t>
                      </a:r>
                      <a:r>
                        <a:rPr sz="1100" b="1" spc="-2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at</a:t>
                      </a:r>
                      <a:r>
                        <a:rPr sz="1100" b="1" spc="-3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the</a:t>
                      </a:r>
                      <a:r>
                        <a:rPr sz="1100" b="1" spc="-2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welcome </a:t>
                      </a:r>
                      <a:r>
                        <a:rPr sz="1100" b="1" dirty="0">
                          <a:latin typeface="+mj-lt"/>
                          <a:ea typeface="Open Sans" panose="020B0606030504020204" pitchFamily="34" charset="0"/>
                          <a:cs typeface="Open Sans" panose="020B0606030504020204" pitchFamily="34" charset="0"/>
                        </a:rPr>
                        <a:t>program</a:t>
                      </a:r>
                      <a:r>
                        <a:rPr sz="1100" b="1" spc="-2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from</a:t>
                      </a:r>
                      <a:r>
                        <a:rPr sz="1100" b="1" spc="-1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your</a:t>
                      </a:r>
                      <a:r>
                        <a:rPr sz="1100" b="1" spc="-2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faculty </a:t>
                      </a:r>
                      <a:r>
                        <a:rPr sz="1100" b="1" dirty="0">
                          <a:latin typeface="+mj-lt"/>
                          <a:ea typeface="Open Sans" panose="020B0606030504020204" pitchFamily="34" charset="0"/>
                          <a:cs typeface="Open Sans" panose="020B0606030504020204" pitchFamily="34" charset="0"/>
                        </a:rPr>
                        <a:t>Programs</a:t>
                      </a:r>
                      <a:r>
                        <a:rPr sz="1100" b="1" spc="-25" dirty="0">
                          <a:latin typeface="+mj-lt"/>
                          <a:ea typeface="Open Sans" panose="020B0606030504020204" pitchFamily="34" charset="0"/>
                          <a:cs typeface="Open Sans" panose="020B0606030504020204" pitchFamily="34" charset="0"/>
                        </a:rPr>
                        <a:t> </a:t>
                      </a:r>
                      <a:r>
                        <a:rPr sz="1100" b="1" spc="-20" dirty="0">
                          <a:latin typeface="+mj-lt"/>
                          <a:ea typeface="Open Sans" panose="020B0606030504020204" pitchFamily="34" charset="0"/>
                          <a:cs typeface="Open Sans" panose="020B0606030504020204" pitchFamily="34" charset="0"/>
                        </a:rPr>
                        <a:t>here: </a:t>
                      </a:r>
                      <a:r>
                        <a:rPr sz="1100" b="1" u="sng" spc="-10" dirty="0">
                          <a:solidFill>
                            <a:srgbClr val="0562C1"/>
                          </a:solidFill>
                          <a:uFill>
                            <a:solidFill>
                              <a:srgbClr val="0562C1"/>
                            </a:solidFill>
                          </a:uFill>
                          <a:latin typeface="+mj-lt"/>
                          <a:ea typeface="Open Sans" panose="020B0606030504020204" pitchFamily="34" charset="0"/>
                          <a:cs typeface="Open Sans" panose="020B0606030504020204" pitchFamily="34" charset="0"/>
                          <a:hlinkClick r:id="rId2"/>
                        </a:rPr>
                        <a:t>https://www.th-</a:t>
                      </a:r>
                      <a:endParaRPr sz="1100" dirty="0">
                        <a:latin typeface="+mj-lt"/>
                        <a:ea typeface="Open Sans" panose="020B0606030504020204" pitchFamily="34" charset="0"/>
                        <a:cs typeface="Open Sans" panose="020B0606030504020204" pitchFamily="34" charset="0"/>
                      </a:endParaRPr>
                    </a:p>
                    <a:p>
                      <a:pPr marL="69850">
                        <a:lnSpc>
                          <a:spcPts val="1425"/>
                        </a:lnSpc>
                      </a:pPr>
                      <a:r>
                        <a:rPr sz="1100" b="1" u="sng" spc="-10" dirty="0">
                          <a:solidFill>
                            <a:srgbClr val="0562C1"/>
                          </a:solidFill>
                          <a:uFill>
                            <a:solidFill>
                              <a:srgbClr val="0562C1"/>
                            </a:solidFill>
                          </a:uFill>
                          <a:latin typeface="+mj-lt"/>
                          <a:ea typeface="Open Sans" panose="020B0606030504020204" pitchFamily="34" charset="0"/>
                          <a:cs typeface="Open Sans" panose="020B0606030504020204" pitchFamily="34" charset="0"/>
                          <a:hlinkClick r:id="rId2"/>
                        </a:rPr>
                        <a:t>owl.de/studienstart/fachbereiche/</a:t>
                      </a:r>
                      <a:endParaRPr sz="1100" dirty="0">
                        <a:latin typeface="+mj-lt"/>
                        <a:ea typeface="Open Sans" panose="020B0606030504020204" pitchFamily="34" charset="0"/>
                        <a:cs typeface="Open Sans" panose="020B0606030504020204" pitchFamily="34" charset="0"/>
                      </a:endParaRPr>
                    </a:p>
                  </a:txBody>
                  <a:tcPr marL="0" marR="0" marT="635"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9850">
                        <a:lnSpc>
                          <a:spcPts val="1290"/>
                        </a:lnSpc>
                      </a:pPr>
                      <a:r>
                        <a:rPr sz="1100" b="1" dirty="0">
                          <a:latin typeface="+mj-lt"/>
                          <a:ea typeface="Open Sans" panose="020B0606030504020204" pitchFamily="34" charset="0"/>
                          <a:cs typeface="Open Sans" panose="020B0606030504020204" pitchFamily="34" charset="0"/>
                        </a:rPr>
                        <a:t>24.</a:t>
                      </a:r>
                      <a:r>
                        <a:rPr sz="1100" b="1" spc="-3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September</a:t>
                      </a:r>
                      <a:r>
                        <a:rPr sz="1100" b="1" spc="-40" dirty="0">
                          <a:latin typeface="+mj-lt"/>
                          <a:ea typeface="Open Sans" panose="020B0606030504020204" pitchFamily="34" charset="0"/>
                          <a:cs typeface="Open Sans" panose="020B0606030504020204" pitchFamily="34" charset="0"/>
                        </a:rPr>
                        <a:t> </a:t>
                      </a:r>
                      <a:r>
                        <a:rPr sz="1100" b="1" spc="-20" dirty="0">
                          <a:latin typeface="+mj-lt"/>
                          <a:ea typeface="Open Sans" panose="020B0606030504020204" pitchFamily="34" charset="0"/>
                          <a:cs typeface="Open Sans" panose="020B0606030504020204" pitchFamily="34" charset="0"/>
                        </a:rPr>
                        <a:t>2025</a:t>
                      </a:r>
                      <a:endParaRPr sz="1100" b="1" dirty="0">
                        <a:latin typeface="+mj-lt"/>
                        <a:ea typeface="Open Sans" panose="020B0606030504020204" pitchFamily="34" charset="0"/>
                        <a:cs typeface="Open Sans" panose="020B0606030504020204" pitchFamily="34" charset="0"/>
                      </a:endParaRPr>
                    </a:p>
                    <a:p>
                      <a:pPr marL="69850">
                        <a:lnSpc>
                          <a:spcPct val="100000"/>
                        </a:lnSpc>
                        <a:spcBef>
                          <a:spcPts val="20"/>
                        </a:spcBef>
                      </a:pPr>
                      <a:r>
                        <a:rPr sz="1100" dirty="0">
                          <a:latin typeface="+mj-lt"/>
                          <a:ea typeface="Open Sans" panose="020B0606030504020204" pitchFamily="34" charset="0"/>
                          <a:cs typeface="Open Sans" panose="020B0606030504020204" pitchFamily="34" charset="0"/>
                        </a:rPr>
                        <a:t>9.00</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18.00</a:t>
                      </a:r>
                      <a:endParaRPr sz="1100" dirty="0">
                        <a:latin typeface="+mj-lt"/>
                        <a:ea typeface="Open Sans" panose="020B0606030504020204" pitchFamily="34" charset="0"/>
                        <a:cs typeface="Open Sans" panose="020B0606030504020204" pitchFamily="34" charset="0"/>
                      </a:endParaRPr>
                    </a:p>
                    <a:p>
                      <a:pPr marL="69850">
                        <a:lnSpc>
                          <a:spcPct val="100000"/>
                        </a:lnSpc>
                        <a:spcBef>
                          <a:spcPts val="25"/>
                        </a:spcBef>
                      </a:pPr>
                      <a:r>
                        <a:rPr sz="1100" dirty="0">
                          <a:latin typeface="+mj-lt"/>
                          <a:ea typeface="Open Sans" panose="020B0606030504020204" pitchFamily="34" charset="0"/>
                          <a:cs typeface="Open Sans" panose="020B0606030504020204" pitchFamily="34" charset="0"/>
                        </a:rPr>
                        <a:t>17.00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19.00</a:t>
                      </a:r>
                      <a:endParaRPr sz="1100" dirty="0">
                        <a:latin typeface="+mj-lt"/>
                        <a:ea typeface="Open Sans" panose="020B0606030504020204" pitchFamily="34" charset="0"/>
                        <a:cs typeface="Open Sans" panose="020B0606030504020204" pitchFamily="34" charset="0"/>
                      </a:endParaRPr>
                    </a:p>
                    <a:p>
                      <a:pPr marL="69850">
                        <a:lnSpc>
                          <a:spcPct val="100000"/>
                        </a:lnSpc>
                        <a:spcBef>
                          <a:spcPts val="25"/>
                        </a:spcBef>
                      </a:pPr>
                      <a:r>
                        <a:rPr sz="1100" dirty="0">
                          <a:latin typeface="+mj-lt"/>
                          <a:ea typeface="Open Sans" panose="020B0606030504020204" pitchFamily="34" charset="0"/>
                          <a:cs typeface="Open Sans" panose="020B0606030504020204" pitchFamily="34" charset="0"/>
                        </a:rPr>
                        <a:t>19.00</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a:lnSpc>
                          <a:spcPct val="100000"/>
                        </a:lnSpc>
                        <a:spcBef>
                          <a:spcPts val="45"/>
                        </a:spcBef>
                      </a:pPr>
                      <a:endParaRPr sz="1100">
                        <a:latin typeface="+mj-lt"/>
                        <a:ea typeface="Open Sans" panose="020B0606030504020204" pitchFamily="34" charset="0"/>
                        <a:cs typeface="Open Sans" panose="020B0606030504020204" pitchFamily="34" charset="0"/>
                      </a:endParaRPr>
                    </a:p>
                    <a:p>
                      <a:pPr marL="67945">
                        <a:lnSpc>
                          <a:spcPct val="100000"/>
                        </a:lnSpc>
                      </a:pPr>
                      <a:r>
                        <a:rPr sz="1100" spc="-10" dirty="0">
                          <a:latin typeface="+mj-lt"/>
                          <a:ea typeface="Open Sans" panose="020B0606030504020204" pitchFamily="34" charset="0"/>
                          <a:cs typeface="Open Sans" panose="020B0606030504020204" pitchFamily="34" charset="0"/>
                        </a:rPr>
                        <a:t>Challenges</a:t>
                      </a:r>
                      <a:endParaRPr sz="1100">
                        <a:latin typeface="+mj-lt"/>
                        <a:ea typeface="Open Sans" panose="020B0606030504020204" pitchFamily="34" charset="0"/>
                        <a:cs typeface="Open Sans" panose="020B0606030504020204" pitchFamily="34" charset="0"/>
                      </a:endParaRPr>
                    </a:p>
                    <a:p>
                      <a:pPr marL="67945" marR="81280">
                        <a:lnSpc>
                          <a:spcPct val="101800"/>
                        </a:lnSpc>
                      </a:pPr>
                      <a:r>
                        <a:rPr sz="1100" dirty="0">
                          <a:latin typeface="+mj-lt"/>
                          <a:ea typeface="Open Sans" panose="020B0606030504020204" pitchFamily="34" charset="0"/>
                          <a:cs typeface="Open Sans" panose="020B0606030504020204" pitchFamily="34" charset="0"/>
                        </a:rPr>
                        <a:t>Barbecue</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on</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campus </a:t>
                      </a:r>
                      <a:r>
                        <a:rPr sz="1100" dirty="0">
                          <a:latin typeface="+mj-lt"/>
                          <a:ea typeface="Open Sans" panose="020B0606030504020204" pitchFamily="34" charset="0"/>
                          <a:cs typeface="Open Sans" panose="020B0606030504020204" pitchFamily="34" charset="0"/>
                        </a:rPr>
                        <a:t>Pub</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crawl</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in</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Detmold</a:t>
                      </a:r>
                      <a:endParaRPr sz="1100">
                        <a:latin typeface="+mj-lt"/>
                        <a:ea typeface="Open Sans" panose="020B0606030504020204" pitchFamily="34" charset="0"/>
                        <a:cs typeface="Open Sans" panose="020B0606030504020204" pitchFamily="34" charset="0"/>
                      </a:endParaRPr>
                    </a:p>
                  </a:txBody>
                  <a:tcPr marL="0" marR="0" marT="5712"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extLst>
                  <a:ext uri="{0D108BD9-81ED-4DB2-BD59-A6C34878D82A}">
                    <a16:rowId xmlns:a16="http://schemas.microsoft.com/office/drawing/2014/main" val="10000"/>
                  </a:ext>
                </a:extLst>
              </a:tr>
              <a:tr h="191685">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Open Sans" panose="020B0606030504020204" pitchFamily="34" charset="0"/>
                          <a:cs typeface="Open Sans" panose="020B0606030504020204" pitchFamily="34" charset="0"/>
                        </a:rPr>
                        <a:t>25.</a:t>
                      </a:r>
                      <a:r>
                        <a:rPr lang="de-DE" sz="1200" b="1" kern="1200" spc="-30" dirty="0">
                          <a:solidFill>
                            <a:schemeClr val="tx1"/>
                          </a:solidFill>
                          <a:latin typeface="+mn-lt"/>
                          <a:ea typeface="Open Sans" panose="020B0606030504020204" pitchFamily="34" charset="0"/>
                          <a:cs typeface="Open Sans" panose="020B0606030504020204" pitchFamily="34" charset="0"/>
                        </a:rPr>
                        <a:t> </a:t>
                      </a:r>
                      <a:r>
                        <a:rPr lang="de-DE" sz="1200" b="1" kern="1200" dirty="0">
                          <a:solidFill>
                            <a:schemeClr val="tx1"/>
                          </a:solidFill>
                          <a:latin typeface="+mn-lt"/>
                          <a:ea typeface="Open Sans" panose="020B0606030504020204" pitchFamily="34" charset="0"/>
                          <a:cs typeface="Open Sans" panose="020B0606030504020204" pitchFamily="34" charset="0"/>
                        </a:rPr>
                        <a:t>September</a:t>
                      </a:r>
                      <a:r>
                        <a:rPr lang="de-DE" sz="1200" b="1" kern="1200" spc="-40" dirty="0">
                          <a:solidFill>
                            <a:schemeClr val="tx1"/>
                          </a:solidFill>
                          <a:latin typeface="+mn-lt"/>
                          <a:ea typeface="Open Sans" panose="020B0606030504020204" pitchFamily="34" charset="0"/>
                          <a:cs typeface="Open Sans" panose="020B0606030504020204" pitchFamily="34" charset="0"/>
                        </a:rPr>
                        <a:t> </a:t>
                      </a:r>
                      <a:r>
                        <a:rPr lang="de-DE" sz="1200" b="1" kern="1200" spc="-20" dirty="0">
                          <a:solidFill>
                            <a:schemeClr val="tx1"/>
                          </a:solidFill>
                          <a:latin typeface="+mn-lt"/>
                          <a:ea typeface="Open Sans" panose="020B0606030504020204" pitchFamily="34" charset="0"/>
                          <a:cs typeface="Open Sans" panose="020B0606030504020204" pitchFamily="34" charset="0"/>
                        </a:rPr>
                        <a:t>2025</a:t>
                      </a:r>
                      <a:endParaRPr lang="de-DE" sz="1200" b="1" kern="1200" dirty="0">
                        <a:solidFill>
                          <a:schemeClr val="tx1"/>
                        </a:solidFill>
                        <a:latin typeface="+mn-lt"/>
                        <a:ea typeface="Open Sans" panose="020B0606030504020204" pitchFamily="34" charset="0"/>
                        <a:cs typeface="Open Sans" panose="020B0606030504020204" pitchFamily="34" charset="0"/>
                      </a:endParaRPr>
                    </a:p>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extLst>
                  <a:ext uri="{0D108BD9-81ED-4DB2-BD59-A6C34878D82A}">
                    <a16:rowId xmlns:a16="http://schemas.microsoft.com/office/drawing/2014/main" val="10001"/>
                  </a:ext>
                </a:extLst>
              </a:tr>
              <a:tr h="1070606">
                <a:tc>
                  <a:txBody>
                    <a:bodyPr/>
                    <a:lstStyle/>
                    <a:p>
                      <a:pPr marL="69850">
                        <a:lnSpc>
                          <a:spcPts val="1405"/>
                        </a:lnSpc>
                      </a:pPr>
                      <a:r>
                        <a:rPr sz="1100" b="1" dirty="0">
                          <a:latin typeface="+mj-lt"/>
                          <a:ea typeface="Open Sans" panose="020B0606030504020204" pitchFamily="34" charset="0"/>
                          <a:cs typeface="Open Sans" panose="020B0606030504020204" pitchFamily="34" charset="0"/>
                        </a:rPr>
                        <a:t>Participation</a:t>
                      </a:r>
                      <a:r>
                        <a:rPr sz="1100" b="1" spc="-2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at</a:t>
                      </a:r>
                      <a:r>
                        <a:rPr sz="1100" b="1" spc="-3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the</a:t>
                      </a:r>
                      <a:r>
                        <a:rPr sz="1100" b="1" spc="-2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welcome</a:t>
                      </a:r>
                      <a:endParaRPr sz="1100" dirty="0">
                        <a:latin typeface="+mj-lt"/>
                        <a:ea typeface="Open Sans" panose="020B0606030504020204" pitchFamily="34" charset="0"/>
                        <a:cs typeface="Open Sans" panose="020B0606030504020204" pitchFamily="34" charset="0"/>
                      </a:endParaRPr>
                    </a:p>
                    <a:p>
                      <a:pPr marL="69850" marR="598170">
                        <a:lnSpc>
                          <a:spcPct val="101699"/>
                        </a:lnSpc>
                      </a:pPr>
                      <a:r>
                        <a:rPr sz="1100" b="1" dirty="0">
                          <a:latin typeface="+mj-lt"/>
                          <a:ea typeface="Open Sans" panose="020B0606030504020204" pitchFamily="34" charset="0"/>
                          <a:cs typeface="Open Sans" panose="020B0606030504020204" pitchFamily="34" charset="0"/>
                        </a:rPr>
                        <a:t>program</a:t>
                      </a:r>
                      <a:r>
                        <a:rPr sz="1100" b="1" spc="-2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from</a:t>
                      </a:r>
                      <a:r>
                        <a:rPr sz="1100" b="1" spc="-1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your</a:t>
                      </a:r>
                      <a:r>
                        <a:rPr sz="1100" b="1" spc="-2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faculty </a:t>
                      </a:r>
                      <a:r>
                        <a:rPr sz="1100" b="1" dirty="0">
                          <a:latin typeface="+mj-lt"/>
                          <a:ea typeface="Open Sans" panose="020B0606030504020204" pitchFamily="34" charset="0"/>
                          <a:cs typeface="Open Sans" panose="020B0606030504020204" pitchFamily="34" charset="0"/>
                        </a:rPr>
                        <a:t>Programs</a:t>
                      </a:r>
                      <a:r>
                        <a:rPr sz="1100" b="1" spc="-25" dirty="0">
                          <a:latin typeface="+mj-lt"/>
                          <a:ea typeface="Open Sans" panose="020B0606030504020204" pitchFamily="34" charset="0"/>
                          <a:cs typeface="Open Sans" panose="020B0606030504020204" pitchFamily="34" charset="0"/>
                        </a:rPr>
                        <a:t> </a:t>
                      </a:r>
                      <a:r>
                        <a:rPr sz="1100" b="1" spc="-20" dirty="0">
                          <a:latin typeface="+mj-lt"/>
                          <a:ea typeface="Open Sans" panose="020B0606030504020204" pitchFamily="34" charset="0"/>
                          <a:cs typeface="Open Sans" panose="020B0606030504020204" pitchFamily="34" charset="0"/>
                        </a:rPr>
                        <a:t>here:</a:t>
                      </a:r>
                      <a:endParaRPr sz="1100" dirty="0">
                        <a:latin typeface="+mj-lt"/>
                        <a:ea typeface="Open Sans" panose="020B0606030504020204" pitchFamily="34" charset="0"/>
                        <a:cs typeface="Open Sans" panose="020B0606030504020204" pitchFamily="34" charset="0"/>
                      </a:endParaRPr>
                    </a:p>
                    <a:p>
                      <a:pPr marL="69850" marR="58419">
                        <a:lnSpc>
                          <a:spcPct val="101699"/>
                        </a:lnSpc>
                        <a:spcBef>
                          <a:spcPts val="10"/>
                        </a:spcBef>
                      </a:pPr>
                      <a:r>
                        <a:rPr sz="1100" b="1" u="sng" spc="-10" dirty="0">
                          <a:solidFill>
                            <a:srgbClr val="0562C1"/>
                          </a:solidFill>
                          <a:uFill>
                            <a:solidFill>
                              <a:srgbClr val="0562C1"/>
                            </a:solidFill>
                          </a:uFill>
                          <a:latin typeface="+mj-lt"/>
                          <a:ea typeface="Open Sans" panose="020B0606030504020204" pitchFamily="34" charset="0"/>
                          <a:cs typeface="Open Sans" panose="020B0606030504020204" pitchFamily="34" charset="0"/>
                          <a:hlinkClick r:id="rId2"/>
                        </a:rPr>
                        <a:t>https://www.th-</a:t>
                      </a:r>
                      <a:r>
                        <a:rPr sz="1100" b="1" u="none" spc="-10" dirty="0">
                          <a:solidFill>
                            <a:srgbClr val="0562C1"/>
                          </a:solidFill>
                          <a:latin typeface="+mj-lt"/>
                          <a:ea typeface="Open Sans" panose="020B0606030504020204" pitchFamily="34" charset="0"/>
                          <a:cs typeface="Open Sans" panose="020B0606030504020204" pitchFamily="34" charset="0"/>
                        </a:rPr>
                        <a:t> </a:t>
                      </a:r>
                      <a:r>
                        <a:rPr sz="1100" b="1" u="sng" spc="-10" dirty="0">
                          <a:solidFill>
                            <a:srgbClr val="0562C1"/>
                          </a:solidFill>
                          <a:uFill>
                            <a:solidFill>
                              <a:srgbClr val="0562C1"/>
                            </a:solidFill>
                          </a:uFill>
                          <a:latin typeface="+mj-lt"/>
                          <a:ea typeface="Open Sans" panose="020B0606030504020204" pitchFamily="34" charset="0"/>
                          <a:cs typeface="Open Sans" panose="020B0606030504020204" pitchFamily="34" charset="0"/>
                          <a:hlinkClick r:id="rId2"/>
                        </a:rPr>
                        <a:t>owl.de/studienstart/fachbereiche/</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9850">
                        <a:lnSpc>
                          <a:spcPct val="100000"/>
                        </a:lnSpc>
                        <a:spcBef>
                          <a:spcPts val="25"/>
                        </a:spcBef>
                      </a:pPr>
                      <a:r>
                        <a:rPr sz="1100" dirty="0">
                          <a:latin typeface="+mj-lt"/>
                          <a:ea typeface="Open Sans" panose="020B0606030504020204" pitchFamily="34" charset="0"/>
                          <a:cs typeface="Open Sans" panose="020B0606030504020204" pitchFamily="34" charset="0"/>
                        </a:rPr>
                        <a:t>12.30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14.00</a:t>
                      </a:r>
                      <a:endParaRPr sz="1100" dirty="0">
                        <a:latin typeface="+mj-lt"/>
                        <a:ea typeface="Open Sans" panose="020B0606030504020204" pitchFamily="34" charset="0"/>
                        <a:cs typeface="Open Sans" panose="020B0606030504020204" pitchFamily="34" charset="0"/>
                      </a:endParaRPr>
                    </a:p>
                    <a:p>
                      <a:pPr marL="69850">
                        <a:lnSpc>
                          <a:spcPct val="100000"/>
                        </a:lnSpc>
                        <a:spcBef>
                          <a:spcPts val="20"/>
                        </a:spcBef>
                      </a:pPr>
                      <a:r>
                        <a:rPr sz="1100" dirty="0">
                          <a:latin typeface="+mj-lt"/>
                          <a:ea typeface="Open Sans" panose="020B0606030504020204" pitchFamily="34" charset="0"/>
                          <a:cs typeface="Open Sans" panose="020B0606030504020204" pitchFamily="34" charset="0"/>
                        </a:rPr>
                        <a:t>15.00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19.00</a:t>
                      </a:r>
                      <a:endParaRPr sz="1100" dirty="0">
                        <a:latin typeface="+mj-lt"/>
                        <a:ea typeface="Open Sans" panose="020B0606030504020204" pitchFamily="34" charset="0"/>
                        <a:cs typeface="Open Sans" panose="020B0606030504020204" pitchFamily="34" charset="0"/>
                      </a:endParaRPr>
                    </a:p>
                    <a:p>
                      <a:pPr marL="69850">
                        <a:lnSpc>
                          <a:spcPct val="100000"/>
                        </a:lnSpc>
                        <a:spcBef>
                          <a:spcPts val="25"/>
                        </a:spcBef>
                      </a:pPr>
                      <a:r>
                        <a:rPr sz="1100" dirty="0">
                          <a:latin typeface="+mj-lt"/>
                          <a:ea typeface="Open Sans" panose="020B0606030504020204" pitchFamily="34" charset="0"/>
                          <a:cs typeface="Open Sans" panose="020B0606030504020204" pitchFamily="34" charset="0"/>
                        </a:rPr>
                        <a:t>20.00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22.00</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a:lnSpc>
                          <a:spcPct val="100000"/>
                        </a:lnSpc>
                        <a:spcBef>
                          <a:spcPts val="20"/>
                        </a:spcBef>
                      </a:pPr>
                      <a:endParaRPr sz="1100">
                        <a:latin typeface="+mj-lt"/>
                        <a:ea typeface="Open Sans" panose="020B0606030504020204" pitchFamily="34" charset="0"/>
                        <a:cs typeface="Open Sans" panose="020B0606030504020204" pitchFamily="34" charset="0"/>
                      </a:endParaRPr>
                    </a:p>
                    <a:p>
                      <a:pPr marL="68580" marR="114300">
                        <a:lnSpc>
                          <a:spcPct val="101800"/>
                        </a:lnSpc>
                      </a:pPr>
                      <a:r>
                        <a:rPr sz="1100" dirty="0">
                          <a:latin typeface="+mj-lt"/>
                          <a:ea typeface="Open Sans" panose="020B0606030504020204" pitchFamily="34" charset="0"/>
                          <a:cs typeface="Open Sans" panose="020B0606030504020204" pitchFamily="34" charset="0"/>
                        </a:rPr>
                        <a:t>Barbecue</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on</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campus </a:t>
                      </a:r>
                      <a:r>
                        <a:rPr sz="1100" dirty="0">
                          <a:latin typeface="+mj-lt"/>
                          <a:ea typeface="Open Sans" panose="020B0606030504020204" pitchFamily="34" charset="0"/>
                          <a:cs typeface="Open Sans" panose="020B0606030504020204" pitchFamily="34" charset="0"/>
                        </a:rPr>
                        <a:t>City</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Rallye</a:t>
                      </a:r>
                      <a:endParaRPr sz="1100">
                        <a:latin typeface="+mj-lt"/>
                        <a:ea typeface="Open Sans" panose="020B0606030504020204" pitchFamily="34" charset="0"/>
                        <a:cs typeface="Open Sans" panose="020B0606030504020204" pitchFamily="34" charset="0"/>
                      </a:endParaRPr>
                    </a:p>
                    <a:p>
                      <a:pPr marL="68580">
                        <a:lnSpc>
                          <a:spcPct val="100000"/>
                        </a:lnSpc>
                        <a:spcBef>
                          <a:spcPts val="25"/>
                        </a:spcBef>
                      </a:pPr>
                      <a:r>
                        <a:rPr sz="1100" dirty="0">
                          <a:latin typeface="+mj-lt"/>
                          <a:ea typeface="Open Sans" panose="020B0606030504020204" pitchFamily="34" charset="0"/>
                          <a:cs typeface="Open Sans" panose="020B0606030504020204" pitchFamily="34" charset="0"/>
                        </a:rPr>
                        <a:t>Open</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air</a:t>
                      </a:r>
                      <a:r>
                        <a:rPr sz="1100" spc="-10" dirty="0">
                          <a:latin typeface="+mj-lt"/>
                          <a:ea typeface="Open Sans" panose="020B0606030504020204" pitchFamily="34" charset="0"/>
                          <a:cs typeface="Open Sans" panose="020B0606030504020204" pitchFamily="34" charset="0"/>
                        </a:rPr>
                        <a:t> cinema</a:t>
                      </a:r>
                      <a:endParaRPr sz="1100">
                        <a:latin typeface="+mj-lt"/>
                        <a:ea typeface="Open Sans" panose="020B0606030504020204" pitchFamily="34" charset="0"/>
                        <a:cs typeface="Open Sans" panose="020B0606030504020204" pitchFamily="34" charset="0"/>
                      </a:endParaRPr>
                    </a:p>
                  </a:txBody>
                  <a:tcPr marL="0" marR="0" marT="2539"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extLst>
                  <a:ext uri="{0D108BD9-81ED-4DB2-BD59-A6C34878D82A}">
                    <a16:rowId xmlns:a16="http://schemas.microsoft.com/office/drawing/2014/main" val="10002"/>
                  </a:ext>
                </a:extLst>
              </a:tr>
              <a:tr h="191685">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Open Sans" panose="020B0606030504020204" pitchFamily="34" charset="0"/>
                          <a:cs typeface="Open Sans" panose="020B0606030504020204" pitchFamily="34" charset="0"/>
                        </a:rPr>
                        <a:t>26.</a:t>
                      </a:r>
                      <a:r>
                        <a:rPr lang="de-DE" sz="1200" b="1" kern="1200" spc="-30" dirty="0">
                          <a:solidFill>
                            <a:schemeClr val="tx1"/>
                          </a:solidFill>
                          <a:latin typeface="+mn-lt"/>
                          <a:ea typeface="Open Sans" panose="020B0606030504020204" pitchFamily="34" charset="0"/>
                          <a:cs typeface="Open Sans" panose="020B0606030504020204" pitchFamily="34" charset="0"/>
                        </a:rPr>
                        <a:t> </a:t>
                      </a:r>
                      <a:r>
                        <a:rPr lang="de-DE" sz="1200" b="1" kern="1200" dirty="0">
                          <a:solidFill>
                            <a:schemeClr val="tx1"/>
                          </a:solidFill>
                          <a:latin typeface="+mn-lt"/>
                          <a:ea typeface="Open Sans" panose="020B0606030504020204" pitchFamily="34" charset="0"/>
                          <a:cs typeface="Open Sans" panose="020B0606030504020204" pitchFamily="34" charset="0"/>
                        </a:rPr>
                        <a:t>September</a:t>
                      </a:r>
                      <a:r>
                        <a:rPr lang="de-DE" sz="1200" b="1" kern="1200" spc="-40" dirty="0">
                          <a:solidFill>
                            <a:schemeClr val="tx1"/>
                          </a:solidFill>
                          <a:latin typeface="+mn-lt"/>
                          <a:ea typeface="Open Sans" panose="020B0606030504020204" pitchFamily="34" charset="0"/>
                          <a:cs typeface="Open Sans" panose="020B0606030504020204" pitchFamily="34" charset="0"/>
                        </a:rPr>
                        <a:t> </a:t>
                      </a:r>
                      <a:r>
                        <a:rPr lang="de-DE" sz="1200" b="1" kern="1200" spc="-20" dirty="0">
                          <a:solidFill>
                            <a:schemeClr val="tx1"/>
                          </a:solidFill>
                          <a:latin typeface="+mn-lt"/>
                          <a:ea typeface="Open Sans" panose="020B0606030504020204" pitchFamily="34" charset="0"/>
                          <a:cs typeface="Open Sans" panose="020B0606030504020204" pitchFamily="34" charset="0"/>
                        </a:rPr>
                        <a:t>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latin typeface="+mn-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tc>
                  <a:txBody>
                    <a:bodyPr/>
                    <a:lstStyle/>
                    <a:p>
                      <a:pPr>
                        <a:lnSpc>
                          <a:spcPct val="100000"/>
                        </a:lnSpc>
                      </a:pP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F7C9AC"/>
                    </a:solidFill>
                  </a:tcPr>
                </a:tc>
                <a:extLst>
                  <a:ext uri="{0D108BD9-81ED-4DB2-BD59-A6C34878D82A}">
                    <a16:rowId xmlns:a16="http://schemas.microsoft.com/office/drawing/2014/main" val="10003"/>
                  </a:ext>
                </a:extLst>
              </a:tr>
              <a:tr h="1033611">
                <a:tc>
                  <a:txBody>
                    <a:bodyPr/>
                    <a:lstStyle/>
                    <a:p>
                      <a:pPr marL="69850">
                        <a:lnSpc>
                          <a:spcPts val="1405"/>
                        </a:lnSpc>
                      </a:pPr>
                      <a:r>
                        <a:rPr sz="1100" b="1" dirty="0">
                          <a:solidFill>
                            <a:srgbClr val="CD003A"/>
                          </a:solidFill>
                          <a:latin typeface="+mj-lt"/>
                          <a:ea typeface="Open Sans" panose="020B0606030504020204" pitchFamily="34" charset="0"/>
                          <a:cs typeface="Open Sans" panose="020B0606030504020204" pitchFamily="34" charset="0"/>
                        </a:rPr>
                        <a:t>Exchange</a:t>
                      </a:r>
                      <a:r>
                        <a:rPr sz="1100" b="1" spc="-45" dirty="0">
                          <a:solidFill>
                            <a:srgbClr val="CD003A"/>
                          </a:solidFill>
                          <a:latin typeface="+mj-lt"/>
                          <a:ea typeface="Open Sans" panose="020B0606030504020204" pitchFamily="34" charset="0"/>
                          <a:cs typeface="Open Sans" panose="020B0606030504020204" pitchFamily="34" charset="0"/>
                        </a:rPr>
                        <a:t> </a:t>
                      </a:r>
                      <a:r>
                        <a:rPr sz="1100" b="1" dirty="0">
                          <a:solidFill>
                            <a:srgbClr val="CD003A"/>
                          </a:solidFill>
                          <a:latin typeface="+mj-lt"/>
                          <a:ea typeface="Open Sans" panose="020B0606030504020204" pitchFamily="34" charset="0"/>
                          <a:cs typeface="Open Sans" panose="020B0606030504020204" pitchFamily="34" charset="0"/>
                        </a:rPr>
                        <a:t>Students</a:t>
                      </a:r>
                      <a:r>
                        <a:rPr sz="1100" b="1" spc="-50" dirty="0">
                          <a:solidFill>
                            <a:srgbClr val="CD003A"/>
                          </a:solidFill>
                          <a:latin typeface="+mj-lt"/>
                          <a:ea typeface="Open Sans" panose="020B0606030504020204" pitchFamily="34" charset="0"/>
                          <a:cs typeface="Open Sans" panose="020B0606030504020204" pitchFamily="34" charset="0"/>
                        </a:rPr>
                        <a:t> </a:t>
                      </a:r>
                      <a:r>
                        <a:rPr sz="1100" b="1" dirty="0">
                          <a:solidFill>
                            <a:srgbClr val="CD003A"/>
                          </a:solidFill>
                          <a:latin typeface="+mj-lt"/>
                          <a:ea typeface="Open Sans" panose="020B0606030504020204" pitchFamily="34" charset="0"/>
                          <a:cs typeface="Open Sans" panose="020B0606030504020204" pitchFamily="34" charset="0"/>
                        </a:rPr>
                        <a:t>Architecture</a:t>
                      </a:r>
                      <a:r>
                        <a:rPr sz="1100" b="1" spc="-40" dirty="0">
                          <a:solidFill>
                            <a:srgbClr val="CD003A"/>
                          </a:solidFill>
                          <a:latin typeface="+mj-lt"/>
                          <a:ea typeface="Open Sans" panose="020B0606030504020204" pitchFamily="34" charset="0"/>
                          <a:cs typeface="Open Sans" panose="020B0606030504020204" pitchFamily="34" charset="0"/>
                        </a:rPr>
                        <a:t> </a:t>
                      </a:r>
                      <a:r>
                        <a:rPr sz="1100" b="1" spc="-50" dirty="0">
                          <a:latin typeface="+mj-lt"/>
                          <a:ea typeface="Open Sans" panose="020B0606030504020204" pitchFamily="34" charset="0"/>
                          <a:cs typeface="Open Sans" panose="020B0606030504020204" pitchFamily="34" charset="0"/>
                        </a:rPr>
                        <a:t>–</a:t>
                      </a:r>
                      <a:endParaRPr sz="1100" dirty="0">
                        <a:latin typeface="+mj-lt"/>
                        <a:ea typeface="Open Sans" panose="020B0606030504020204" pitchFamily="34" charset="0"/>
                        <a:cs typeface="Open Sans" panose="020B0606030504020204" pitchFamily="34" charset="0"/>
                      </a:endParaRPr>
                    </a:p>
                    <a:p>
                      <a:pPr marL="69850">
                        <a:lnSpc>
                          <a:spcPct val="100000"/>
                        </a:lnSpc>
                        <a:spcBef>
                          <a:spcPts val="20"/>
                        </a:spcBef>
                      </a:pPr>
                      <a:r>
                        <a:rPr sz="1100" b="1" dirty="0">
                          <a:latin typeface="+mj-lt"/>
                          <a:ea typeface="Open Sans" panose="020B0606030504020204" pitchFamily="34" charset="0"/>
                          <a:cs typeface="Open Sans" panose="020B0606030504020204" pitchFamily="34" charset="0"/>
                        </a:rPr>
                        <a:t>Interior</a:t>
                      </a:r>
                      <a:r>
                        <a:rPr sz="1100" b="1" spc="-6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Architecture</a:t>
                      </a:r>
                      <a:r>
                        <a:rPr sz="1100" b="1" spc="-50" dirty="0">
                          <a:latin typeface="+mj-lt"/>
                          <a:ea typeface="Open Sans" panose="020B0606030504020204" pitchFamily="34" charset="0"/>
                          <a:cs typeface="Open Sans" panose="020B0606030504020204" pitchFamily="34" charset="0"/>
                        </a:rPr>
                        <a:t> –</a:t>
                      </a:r>
                      <a:endParaRPr sz="1100" dirty="0">
                        <a:latin typeface="+mj-lt"/>
                        <a:ea typeface="Open Sans" panose="020B0606030504020204" pitchFamily="34" charset="0"/>
                        <a:cs typeface="Open Sans" panose="020B0606030504020204" pitchFamily="34" charset="0"/>
                      </a:endParaRPr>
                    </a:p>
                    <a:p>
                      <a:pPr marL="69850" marR="238760">
                        <a:lnSpc>
                          <a:spcPct val="101699"/>
                        </a:lnSpc>
                      </a:pPr>
                      <a:r>
                        <a:rPr sz="1100" b="1" dirty="0">
                          <a:latin typeface="+mj-lt"/>
                          <a:ea typeface="Open Sans" panose="020B0606030504020204" pitchFamily="34" charset="0"/>
                          <a:cs typeface="Open Sans" panose="020B0606030504020204" pitchFamily="34" charset="0"/>
                        </a:rPr>
                        <a:t>Results</a:t>
                      </a:r>
                      <a:r>
                        <a:rPr sz="1100" b="1" spc="-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of</a:t>
                      </a:r>
                      <a:r>
                        <a:rPr sz="1100" b="1" spc="-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the</a:t>
                      </a:r>
                      <a:r>
                        <a:rPr sz="1100" b="1" spc="-10" dirty="0">
                          <a:latin typeface="+mj-lt"/>
                          <a:ea typeface="Open Sans" panose="020B0606030504020204" pitchFamily="34" charset="0"/>
                          <a:cs typeface="Open Sans" panose="020B0606030504020204" pitchFamily="34" charset="0"/>
                        </a:rPr>
                        <a:t> applications</a:t>
                      </a:r>
                      <a:r>
                        <a:rPr sz="1100" b="1" spc="-5" dirty="0">
                          <a:latin typeface="+mj-lt"/>
                          <a:ea typeface="Open Sans" panose="020B0606030504020204" pitchFamily="34" charset="0"/>
                          <a:cs typeface="Open Sans" panose="020B0606030504020204" pitchFamily="34" charset="0"/>
                        </a:rPr>
                        <a:t> </a:t>
                      </a:r>
                      <a:r>
                        <a:rPr sz="1100" b="1" spc="-25" dirty="0">
                          <a:latin typeface="+mj-lt"/>
                          <a:ea typeface="Open Sans" panose="020B0606030504020204" pitchFamily="34" charset="0"/>
                          <a:cs typeface="Open Sans" panose="020B0606030504020204" pitchFamily="34" charset="0"/>
                        </a:rPr>
                        <a:t>for </a:t>
                      </a:r>
                      <a:r>
                        <a:rPr sz="1100" b="1" dirty="0">
                          <a:latin typeface="+mj-lt"/>
                          <a:ea typeface="Open Sans" panose="020B0606030504020204" pitchFamily="34" charset="0"/>
                          <a:cs typeface="Open Sans" panose="020B0606030504020204" pitchFamily="34" charset="0"/>
                        </a:rPr>
                        <a:t>projects -</a:t>
                      </a:r>
                      <a:r>
                        <a:rPr sz="1100" b="1" spc="-10" dirty="0">
                          <a:latin typeface="+mj-lt"/>
                          <a:ea typeface="Open Sans" panose="020B0606030504020204" pitchFamily="34" charset="0"/>
                          <a:cs typeface="Open Sans" panose="020B0606030504020204" pitchFamily="34" charset="0"/>
                        </a:rPr>
                        <a:t> publication </a:t>
                      </a:r>
                      <a:r>
                        <a:rPr sz="1100" b="1" dirty="0">
                          <a:latin typeface="+mj-lt"/>
                          <a:ea typeface="Open Sans" panose="020B0606030504020204" pitchFamily="34" charset="0"/>
                          <a:cs typeface="Open Sans" panose="020B0606030504020204" pitchFamily="34" charset="0"/>
                        </a:rPr>
                        <a:t>of</a:t>
                      </a:r>
                      <a:r>
                        <a:rPr sz="1100" b="1" spc="-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the</a:t>
                      </a:r>
                      <a:r>
                        <a:rPr sz="1100" b="1" spc="-5" dirty="0">
                          <a:latin typeface="+mj-lt"/>
                          <a:ea typeface="Open Sans" panose="020B0606030504020204" pitchFamily="34" charset="0"/>
                          <a:cs typeface="Open Sans" panose="020B0606030504020204" pitchFamily="34" charset="0"/>
                        </a:rPr>
                        <a:t> </a:t>
                      </a:r>
                      <a:r>
                        <a:rPr sz="1100" b="1" spc="-20" dirty="0">
                          <a:latin typeface="+mj-lt"/>
                          <a:ea typeface="Open Sans" panose="020B0606030504020204" pitchFamily="34" charset="0"/>
                          <a:cs typeface="Open Sans" panose="020B0606030504020204" pitchFamily="34" charset="0"/>
                        </a:rPr>
                        <a:t>lists</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9850">
                        <a:lnSpc>
                          <a:spcPts val="1290"/>
                        </a:lnSpc>
                      </a:pPr>
                      <a:endParaRPr sz="11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a:lnSpc>
                          <a:spcPct val="10000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endParaRPr lang="de-DE" sz="1100" dirty="0">
                        <a:latin typeface="+mj-lt"/>
                        <a:ea typeface="Open Sans" panose="020B0606030504020204" pitchFamily="34" charset="0"/>
                        <a:cs typeface="Open Sans" panose="020B0606030504020204" pitchFamily="34" charset="0"/>
                      </a:endParaRPr>
                    </a:p>
                    <a:p>
                      <a:pPr marL="67945">
                        <a:lnSpc>
                          <a:spcPts val="1290"/>
                        </a:lnSpc>
                      </a:pPr>
                      <a:r>
                        <a:rPr sz="1100" b="1" dirty="0">
                          <a:latin typeface="+mj-lt"/>
                          <a:ea typeface="Open Sans" panose="020B0606030504020204" pitchFamily="34" charset="0"/>
                          <a:cs typeface="Open Sans" panose="020B0606030504020204" pitchFamily="34" charset="0"/>
                        </a:rPr>
                        <a:t>Online</a:t>
                      </a:r>
                      <a:r>
                        <a:rPr sz="1100" b="1" spc="-15"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a:t>
                      </a:r>
                      <a:r>
                        <a:rPr sz="1100" b="1" spc="-1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individual</a:t>
                      </a:r>
                      <a:r>
                        <a:rPr sz="1100" b="1" spc="-1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emails</a:t>
                      </a:r>
                      <a:endParaRPr lang="de-DE" sz="1100" b="1" spc="-10" dirty="0">
                        <a:latin typeface="+mj-lt"/>
                        <a:ea typeface="Open Sans" panose="020B0606030504020204" pitchFamily="34" charset="0"/>
                        <a:cs typeface="Open Sans" panose="020B0606030504020204" pitchFamily="34" charset="0"/>
                      </a:endParaRPr>
                    </a:p>
                    <a:p>
                      <a:pPr marL="69850" marR="369570">
                        <a:lnSpc>
                          <a:spcPct val="101699"/>
                        </a:lnSpc>
                      </a:pPr>
                      <a:r>
                        <a:rPr lang="sv-SE" sz="1100" b="1" dirty="0">
                          <a:latin typeface="+mj-lt"/>
                          <a:ea typeface="Open Sans" panose="020B0606030504020204" pitchFamily="34" charset="0"/>
                          <a:cs typeface="Open Sans" panose="020B0606030504020204" pitchFamily="34" charset="0"/>
                        </a:rPr>
                        <a:t>Sandra</a:t>
                      </a:r>
                      <a:r>
                        <a:rPr lang="sv-SE" sz="1100" b="1" spc="-25" dirty="0">
                          <a:latin typeface="+mj-lt"/>
                          <a:ea typeface="Open Sans" panose="020B0606030504020204" pitchFamily="34" charset="0"/>
                          <a:cs typeface="Open Sans" panose="020B0606030504020204" pitchFamily="34" charset="0"/>
                        </a:rPr>
                        <a:t> </a:t>
                      </a:r>
                      <a:r>
                        <a:rPr lang="sv-SE" sz="1100" b="1" spc="-10" dirty="0">
                          <a:latin typeface="+mj-lt"/>
                          <a:ea typeface="Open Sans" panose="020B0606030504020204" pitchFamily="34" charset="0"/>
                          <a:cs typeface="Open Sans" panose="020B0606030504020204" pitchFamily="34" charset="0"/>
                        </a:rPr>
                        <a:t>Bomholt</a:t>
                      </a:r>
                    </a:p>
                    <a:p>
                      <a:pPr marL="69850" marR="369570">
                        <a:lnSpc>
                          <a:spcPct val="101699"/>
                        </a:lnSpc>
                      </a:pPr>
                      <a:r>
                        <a:rPr lang="sv-SE" sz="1100" b="1" spc="-10" dirty="0">
                          <a:latin typeface="+mj-lt"/>
                          <a:ea typeface="Open Sans" panose="020B0606030504020204" pitchFamily="34" charset="0"/>
                          <a:cs typeface="Open Sans" panose="020B0606030504020204" pitchFamily="34" charset="0"/>
                        </a:rPr>
                        <a:t>(</a:t>
                      </a:r>
                      <a:r>
                        <a:rPr lang="sv-SE" sz="1100" b="1" spc="-10" dirty="0">
                          <a:latin typeface="+mj-lt"/>
                          <a:ea typeface="Open Sans" panose="020B0606030504020204" pitchFamily="34" charset="0"/>
                          <a:cs typeface="Open Sans" panose="020B0606030504020204" pitchFamily="34" charset="0"/>
                          <a:hlinkClick r:id="rId3"/>
                        </a:rPr>
                        <a:t>sandra.bomholt@th-owl.de</a:t>
                      </a:r>
                      <a:r>
                        <a:rPr lang="sv-SE" sz="1100" b="1" spc="-10" dirty="0">
                          <a:latin typeface="+mj-lt"/>
                          <a:ea typeface="Open Sans" panose="020B0606030504020204" pitchFamily="34" charset="0"/>
                          <a:cs typeface="Open Sans" panose="020B0606030504020204" pitchFamily="34" charset="0"/>
                        </a:rPr>
                        <a:t>)</a:t>
                      </a:r>
                    </a:p>
                    <a:p>
                      <a:pPr marL="67945">
                        <a:lnSpc>
                          <a:spcPts val="1290"/>
                        </a:lnSpc>
                      </a:pP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Sandra</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Bomholt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informs</a:t>
                      </a:r>
                      <a:endParaRPr sz="1100">
                        <a:latin typeface="+mj-lt"/>
                        <a:ea typeface="Open Sans" panose="020B0606030504020204" pitchFamily="34" charset="0"/>
                        <a:cs typeface="Open Sans" panose="020B0606030504020204" pitchFamily="34" charset="0"/>
                      </a:endParaRPr>
                    </a:p>
                    <a:p>
                      <a:pPr marL="67945" marR="179705">
                        <a:lnSpc>
                          <a:spcPct val="101800"/>
                        </a:lnSpc>
                      </a:pPr>
                      <a:r>
                        <a:rPr sz="1100" dirty="0">
                          <a:latin typeface="+mj-lt"/>
                          <a:ea typeface="Open Sans" panose="020B0606030504020204" pitchFamily="34" charset="0"/>
                          <a:cs typeface="Open Sans" panose="020B0606030504020204" pitchFamily="34" charset="0"/>
                        </a:rPr>
                        <a:t>everybody</a:t>
                      </a:r>
                      <a:r>
                        <a:rPr sz="1100" spc="-50"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about </a:t>
                      </a:r>
                      <a:r>
                        <a:rPr sz="1100" dirty="0">
                          <a:latin typeface="+mj-lt"/>
                          <a:ea typeface="Open Sans" panose="020B0606030504020204" pitchFamily="34" charset="0"/>
                          <a:cs typeface="Open Sans" panose="020B0606030504020204" pitchFamily="34" charset="0"/>
                        </a:rPr>
                        <a:t>participation</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in</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the</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project, </a:t>
                      </a:r>
                      <a:r>
                        <a:rPr sz="1100" dirty="0">
                          <a:latin typeface="+mj-lt"/>
                          <a:ea typeface="Open Sans" panose="020B0606030504020204" pitchFamily="34" charset="0"/>
                          <a:cs typeface="Open Sans" panose="020B0606030504020204" pitchFamily="34" charset="0"/>
                        </a:rPr>
                        <a:t>electives,</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excursions</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to</a:t>
                      </a:r>
                      <a:r>
                        <a:rPr sz="1100" spc="-5"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the </a:t>
                      </a:r>
                      <a:r>
                        <a:rPr sz="1100" dirty="0">
                          <a:latin typeface="+mj-lt"/>
                          <a:ea typeface="Open Sans" panose="020B0606030504020204" pitchFamily="34" charset="0"/>
                          <a:cs typeface="Open Sans" panose="020B0606030504020204" pitchFamily="34" charset="0"/>
                        </a:rPr>
                        <a:t>FB1</a:t>
                      </a:r>
                      <a:r>
                        <a:rPr sz="1100" spc="-10" dirty="0">
                          <a:latin typeface="+mj-lt"/>
                          <a:ea typeface="Open Sans" panose="020B0606030504020204" pitchFamily="34" charset="0"/>
                          <a:cs typeface="Open Sans" panose="020B0606030504020204" pitchFamily="34" charset="0"/>
                        </a:rPr>
                        <a:t> students</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extLst>
                  <a:ext uri="{0D108BD9-81ED-4DB2-BD59-A6C34878D82A}">
                    <a16:rowId xmlns:a16="http://schemas.microsoft.com/office/drawing/2014/main" val="10004"/>
                  </a:ext>
                </a:extLst>
              </a:tr>
              <a:tr h="1369085">
                <a:tc>
                  <a:txBody>
                    <a:bodyPr/>
                    <a:lstStyle/>
                    <a:p>
                      <a:pPr marL="69850">
                        <a:lnSpc>
                          <a:spcPts val="1405"/>
                        </a:lnSpc>
                      </a:pPr>
                      <a:r>
                        <a:rPr sz="1100" dirty="0">
                          <a:latin typeface="+mj-lt"/>
                          <a:ea typeface="Open Sans" panose="020B0606030504020204" pitchFamily="34" charset="0"/>
                          <a:cs typeface="Open Sans" panose="020B0606030504020204" pitchFamily="34" charset="0"/>
                        </a:rPr>
                        <a:t>Getting</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Connected</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Day</a:t>
                      </a:r>
                      <a:r>
                        <a:rPr sz="1100" spc="-15"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Out</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9850">
                        <a:lnSpc>
                          <a:spcPts val="1290"/>
                        </a:lnSpc>
                      </a:pPr>
                      <a:endParaRPr lang="de-DE" sz="11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spc="-10" dirty="0">
                          <a:latin typeface="+mj-lt"/>
                          <a:ea typeface="Open Sans" panose="020B0606030504020204" pitchFamily="34" charset="0"/>
                          <a:cs typeface="Open Sans" panose="020B0606030504020204" pitchFamily="34" charset="0"/>
                        </a:rPr>
                        <a:t>10.15-15.00</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Campus</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open</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air</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museum</a:t>
                      </a:r>
                      <a:endParaRPr sz="1100" dirty="0">
                        <a:latin typeface="+mj-lt"/>
                        <a:ea typeface="Open Sans" panose="020B0606030504020204" pitchFamily="34" charset="0"/>
                        <a:cs typeface="Open Sans" panose="020B0606030504020204" pitchFamily="34" charset="0"/>
                      </a:endParaRPr>
                    </a:p>
                    <a:p>
                      <a:pPr marL="67945">
                        <a:lnSpc>
                          <a:spcPct val="100000"/>
                        </a:lnSpc>
                        <a:spcBef>
                          <a:spcPts val="20"/>
                        </a:spcBef>
                      </a:pPr>
                      <a:r>
                        <a:rPr sz="1100" spc="-10" dirty="0">
                          <a:latin typeface="+mj-lt"/>
                          <a:ea typeface="Open Sans" panose="020B0606030504020204" pitchFamily="34" charset="0"/>
                          <a:cs typeface="Open Sans" panose="020B0606030504020204" pitchFamily="34" charset="0"/>
                        </a:rPr>
                        <a:t>Detmold</a:t>
                      </a:r>
                      <a:endParaRPr sz="1100" dirty="0">
                        <a:latin typeface="+mj-lt"/>
                        <a:ea typeface="Open Sans" panose="020B0606030504020204" pitchFamily="34" charset="0"/>
                        <a:cs typeface="Open Sans" panose="020B0606030504020204" pitchFamily="34" charset="0"/>
                      </a:endParaRPr>
                    </a:p>
                    <a:p>
                      <a:pPr marL="67945" marR="436245">
                        <a:lnSpc>
                          <a:spcPts val="1340"/>
                        </a:lnSpc>
                        <a:spcBef>
                          <a:spcPts val="40"/>
                        </a:spcBef>
                      </a:pPr>
                      <a:r>
                        <a:rPr sz="1100" dirty="0">
                          <a:latin typeface="+mj-lt"/>
                          <a:ea typeface="Open Sans" panose="020B0606030504020204" pitchFamily="34" charset="0"/>
                          <a:cs typeface="Open Sans" panose="020B0606030504020204" pitchFamily="34" charset="0"/>
                        </a:rPr>
                        <a:t>Application</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by</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email</a:t>
                      </a:r>
                      <a:r>
                        <a:rPr sz="1100" spc="-5"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to </a:t>
                      </a:r>
                      <a:r>
                        <a:rPr sz="1100" u="sng" spc="-10" dirty="0">
                          <a:solidFill>
                            <a:srgbClr val="0562C1"/>
                          </a:solidFill>
                          <a:uFill>
                            <a:solidFill>
                              <a:srgbClr val="0562C1"/>
                            </a:solidFill>
                          </a:uFill>
                          <a:latin typeface="+mj-lt"/>
                          <a:ea typeface="Open Sans" panose="020B0606030504020204" pitchFamily="34" charset="0"/>
                          <a:cs typeface="Open Sans" panose="020B0606030504020204" pitchFamily="34" charset="0"/>
                          <a:hlinkClick r:id="rId4"/>
                        </a:rPr>
                        <a:t>internationaloffice@th-owl.de</a:t>
                      </a:r>
                      <a:endParaRPr sz="1100" dirty="0">
                        <a:latin typeface="+mj-lt"/>
                        <a:ea typeface="Open Sans" panose="020B0606030504020204" pitchFamily="34" charset="0"/>
                        <a:cs typeface="Open Sans" panose="020B0606030504020204" pitchFamily="34" charset="0"/>
                      </a:endParaRPr>
                    </a:p>
                    <a:p>
                      <a:pPr>
                        <a:lnSpc>
                          <a:spcPct val="100000"/>
                        </a:lnSpc>
                        <a:spcBef>
                          <a:spcPts val="60"/>
                        </a:spcBef>
                      </a:pPr>
                      <a:endParaRPr sz="1100" dirty="0">
                        <a:latin typeface="+mj-lt"/>
                        <a:ea typeface="Open Sans" panose="020B0606030504020204" pitchFamily="34" charset="0"/>
                        <a:cs typeface="Open Sans" panose="020B0606030504020204" pitchFamily="34" charset="0"/>
                      </a:endParaRPr>
                    </a:p>
                    <a:p>
                      <a:pPr marL="67945">
                        <a:lnSpc>
                          <a:spcPct val="100000"/>
                        </a:lnSpc>
                      </a:pPr>
                      <a:r>
                        <a:rPr sz="1100" dirty="0">
                          <a:solidFill>
                            <a:srgbClr val="FF0000"/>
                          </a:solidFill>
                          <a:latin typeface="+mj-lt"/>
                          <a:ea typeface="Open Sans" panose="020B0606030504020204" pitchFamily="34" charset="0"/>
                          <a:cs typeface="Open Sans" panose="020B0606030504020204" pitchFamily="34" charset="0"/>
                        </a:rPr>
                        <a:t>First</a:t>
                      </a:r>
                      <a:r>
                        <a:rPr sz="1100" spc="-10" dirty="0">
                          <a:solidFill>
                            <a:srgbClr val="FF0000"/>
                          </a:solidFill>
                          <a:latin typeface="+mj-lt"/>
                          <a:ea typeface="Open Sans" panose="020B0606030504020204" pitchFamily="34" charset="0"/>
                          <a:cs typeface="Open Sans" panose="020B0606030504020204" pitchFamily="34" charset="0"/>
                        </a:rPr>
                        <a:t> </a:t>
                      </a:r>
                      <a:r>
                        <a:rPr sz="1100" dirty="0">
                          <a:solidFill>
                            <a:srgbClr val="FF0000"/>
                          </a:solidFill>
                          <a:latin typeface="+mj-lt"/>
                          <a:ea typeface="Open Sans" panose="020B0606030504020204" pitchFamily="34" charset="0"/>
                          <a:cs typeface="Open Sans" panose="020B0606030504020204" pitchFamily="34" charset="0"/>
                        </a:rPr>
                        <a:t>come</a:t>
                      </a:r>
                      <a:r>
                        <a:rPr sz="1100" spc="-5" dirty="0">
                          <a:solidFill>
                            <a:srgbClr val="FF0000"/>
                          </a:solidFill>
                          <a:latin typeface="+mj-lt"/>
                          <a:ea typeface="Open Sans" panose="020B0606030504020204" pitchFamily="34" charset="0"/>
                          <a:cs typeface="Open Sans" panose="020B0606030504020204" pitchFamily="34" charset="0"/>
                        </a:rPr>
                        <a:t> </a:t>
                      </a:r>
                      <a:r>
                        <a:rPr sz="1100" dirty="0">
                          <a:solidFill>
                            <a:srgbClr val="FF0000"/>
                          </a:solidFill>
                          <a:latin typeface="+mj-lt"/>
                          <a:ea typeface="Open Sans" panose="020B0606030504020204" pitchFamily="34" charset="0"/>
                          <a:cs typeface="Open Sans" panose="020B0606030504020204" pitchFamily="34" charset="0"/>
                        </a:rPr>
                        <a:t>first</a:t>
                      </a:r>
                      <a:r>
                        <a:rPr sz="1100" spc="-20" dirty="0">
                          <a:solidFill>
                            <a:srgbClr val="FF0000"/>
                          </a:solidFill>
                          <a:latin typeface="+mj-lt"/>
                          <a:ea typeface="Open Sans" panose="020B0606030504020204" pitchFamily="34" charset="0"/>
                          <a:cs typeface="Open Sans" panose="020B0606030504020204" pitchFamily="34" charset="0"/>
                        </a:rPr>
                        <a:t> </a:t>
                      </a:r>
                      <a:r>
                        <a:rPr sz="1100" spc="-10" dirty="0">
                          <a:solidFill>
                            <a:srgbClr val="FF0000"/>
                          </a:solidFill>
                          <a:latin typeface="+mj-lt"/>
                          <a:ea typeface="Open Sans" panose="020B0606030504020204" pitchFamily="34" charset="0"/>
                          <a:cs typeface="Open Sans" panose="020B0606030504020204" pitchFamily="34" charset="0"/>
                        </a:rPr>
                        <a:t>served</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gn="just">
                        <a:lnSpc>
                          <a:spcPts val="1290"/>
                        </a:lnSpc>
                      </a:pPr>
                      <a:r>
                        <a:rPr sz="1100" dirty="0">
                          <a:latin typeface="+mj-lt"/>
                          <a:ea typeface="Open Sans" panose="020B0606030504020204" pitchFamily="34" charset="0"/>
                          <a:cs typeface="Open Sans" panose="020B0606030504020204" pitchFamily="34" charset="0"/>
                        </a:rPr>
                        <a:t>first</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social</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event</a:t>
                      </a:r>
                      <a:r>
                        <a:rPr sz="1100" spc="-10"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while</a:t>
                      </a:r>
                      <a:endParaRPr sz="1100">
                        <a:latin typeface="+mj-lt"/>
                        <a:ea typeface="Open Sans" panose="020B0606030504020204" pitchFamily="34" charset="0"/>
                        <a:cs typeface="Open Sans" panose="020B0606030504020204" pitchFamily="34" charset="0"/>
                      </a:endParaRPr>
                    </a:p>
                    <a:p>
                      <a:pPr marL="67945" marR="102235" algn="just">
                        <a:lnSpc>
                          <a:spcPct val="101499"/>
                        </a:lnSpc>
                        <a:spcBef>
                          <a:spcPts val="5"/>
                        </a:spcBef>
                      </a:pPr>
                      <a:r>
                        <a:rPr sz="1100" dirty="0">
                          <a:latin typeface="+mj-lt"/>
                          <a:ea typeface="Open Sans" panose="020B0606030504020204" pitchFamily="34" charset="0"/>
                          <a:cs typeface="Open Sans" panose="020B0606030504020204" pitchFamily="34" charset="0"/>
                        </a:rPr>
                        <a:t>exploring</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Open</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Air</a:t>
                      </a:r>
                      <a:r>
                        <a:rPr sz="1100" spc="-2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Museum </a:t>
                      </a:r>
                      <a:r>
                        <a:rPr sz="1100" dirty="0">
                          <a:latin typeface="+mj-lt"/>
                          <a:ea typeface="Open Sans" panose="020B0606030504020204" pitchFamily="34" charset="0"/>
                          <a:cs typeface="Open Sans" panose="020B0606030504020204" pitchFamily="34" charset="0"/>
                        </a:rPr>
                        <a:t>in</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Detmold</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in</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guided</a:t>
                      </a:r>
                      <a:r>
                        <a:rPr sz="1100" spc="-20" dirty="0">
                          <a:latin typeface="+mj-lt"/>
                          <a:ea typeface="Open Sans" panose="020B0606030504020204" pitchFamily="34" charset="0"/>
                          <a:cs typeface="Open Sans" panose="020B0606030504020204" pitchFamily="34" charset="0"/>
                        </a:rPr>
                        <a:t> tour </a:t>
                      </a:r>
                      <a:r>
                        <a:rPr sz="1100" dirty="0">
                          <a:latin typeface="+mj-lt"/>
                          <a:ea typeface="Open Sans" panose="020B0606030504020204" pitchFamily="34" charset="0"/>
                          <a:cs typeface="Open Sans" panose="020B0606030504020204" pitchFamily="34" charset="0"/>
                        </a:rPr>
                        <a:t>to</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learn</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more</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about</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German </a:t>
                      </a:r>
                      <a:r>
                        <a:rPr sz="1100" dirty="0">
                          <a:latin typeface="+mj-lt"/>
                          <a:ea typeface="Open Sans" panose="020B0606030504020204" pitchFamily="34" charset="0"/>
                          <a:cs typeface="Open Sans" panose="020B0606030504020204" pitchFamily="34" charset="0"/>
                        </a:rPr>
                        <a:t>local</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culture</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and</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history.</a:t>
                      </a:r>
                      <a:endParaRPr sz="1100">
                        <a:latin typeface="+mj-lt"/>
                        <a:ea typeface="Open Sans" panose="020B0606030504020204" pitchFamily="34" charset="0"/>
                        <a:cs typeface="Open Sans" panose="020B0606030504020204" pitchFamily="34" charset="0"/>
                      </a:endParaRPr>
                    </a:p>
                    <a:p>
                      <a:pPr marL="67945" marR="77470">
                        <a:lnSpc>
                          <a:spcPct val="101800"/>
                        </a:lnSpc>
                      </a:pPr>
                      <a:r>
                        <a:rPr sz="1100" dirty="0">
                          <a:latin typeface="+mj-lt"/>
                          <a:ea typeface="Open Sans" panose="020B0606030504020204" pitchFamily="34" charset="0"/>
                          <a:cs typeface="Open Sans" panose="020B0606030504020204" pitchFamily="34" charset="0"/>
                        </a:rPr>
                        <a:t>Share</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casual</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lunch</a:t>
                      </a:r>
                      <a:r>
                        <a:rPr sz="1100" spc="-2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and </a:t>
                      </a:r>
                      <a:r>
                        <a:rPr sz="1100" dirty="0">
                          <a:latin typeface="+mj-lt"/>
                          <a:ea typeface="Open Sans" panose="020B0606030504020204" pitchFamily="34" charset="0"/>
                          <a:cs typeface="Open Sans" panose="020B0606030504020204" pitchFamily="34" charset="0"/>
                        </a:rPr>
                        <a:t>connect</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with</a:t>
                      </a:r>
                      <a:r>
                        <a:rPr sz="1100" spc="-30" dirty="0">
                          <a:latin typeface="+mj-lt"/>
                          <a:ea typeface="Open Sans" panose="020B0606030504020204" pitchFamily="34" charset="0"/>
                          <a:cs typeface="Open Sans" panose="020B0606030504020204" pitchFamily="34" charset="0"/>
                        </a:rPr>
                        <a:t> </a:t>
                      </a:r>
                      <a:r>
                        <a:rPr sz="1100" b="1" dirty="0">
                          <a:latin typeface="+mj-lt"/>
                          <a:ea typeface="Open Sans" panose="020B0606030504020204" pitchFamily="34" charset="0"/>
                          <a:cs typeface="Open Sans" panose="020B0606030504020204" pitchFamily="34" charset="0"/>
                        </a:rPr>
                        <a:t>fellow</a:t>
                      </a:r>
                      <a:r>
                        <a:rPr sz="1100" b="1" spc="-1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students </a:t>
                      </a:r>
                      <a:r>
                        <a:rPr sz="1100" dirty="0">
                          <a:latin typeface="+mj-lt"/>
                          <a:ea typeface="Open Sans" panose="020B0606030504020204" pitchFamily="34" charset="0"/>
                          <a:cs typeface="Open Sans" panose="020B0606030504020204" pitchFamily="34" charset="0"/>
                        </a:rPr>
                        <a:t>in</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relaxed</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atmosphere.</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extLst>
                  <a:ext uri="{0D108BD9-81ED-4DB2-BD59-A6C34878D82A}">
                    <a16:rowId xmlns:a16="http://schemas.microsoft.com/office/drawing/2014/main" val="10005"/>
                  </a:ext>
                </a:extLst>
              </a:tr>
              <a:tr h="688033">
                <a:tc>
                  <a:txBody>
                    <a:bodyPr/>
                    <a:lstStyle/>
                    <a:p>
                      <a:pPr marL="69850">
                        <a:lnSpc>
                          <a:spcPts val="1405"/>
                        </a:lnSpc>
                      </a:pPr>
                      <a:r>
                        <a:rPr sz="1100" b="1" dirty="0">
                          <a:latin typeface="+mj-lt"/>
                          <a:ea typeface="Open Sans" panose="020B0606030504020204" pitchFamily="34" charset="0"/>
                          <a:cs typeface="Open Sans" panose="020B0606030504020204" pitchFamily="34" charset="0"/>
                        </a:rPr>
                        <a:t>Soapbox</a:t>
                      </a:r>
                      <a:r>
                        <a:rPr sz="1100" b="1" spc="-35" dirty="0">
                          <a:latin typeface="+mj-lt"/>
                          <a:ea typeface="Open Sans" panose="020B0606030504020204" pitchFamily="34" charset="0"/>
                          <a:cs typeface="Open Sans" panose="020B0606030504020204" pitchFamily="34" charset="0"/>
                        </a:rPr>
                        <a:t> </a:t>
                      </a:r>
                      <a:r>
                        <a:rPr sz="1100" b="1" spc="-10" dirty="0">
                          <a:latin typeface="+mj-lt"/>
                          <a:ea typeface="Open Sans" panose="020B0606030504020204" pitchFamily="34" charset="0"/>
                          <a:cs typeface="Open Sans" panose="020B0606030504020204" pitchFamily="34" charset="0"/>
                        </a:rPr>
                        <a:t>racing</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9850">
                        <a:lnSpc>
                          <a:spcPts val="1290"/>
                        </a:lnSpc>
                      </a:pPr>
                      <a:endParaRPr sz="12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11.00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14.00</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On</a:t>
                      </a:r>
                      <a:r>
                        <a:rPr sz="1100" spc="-1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Campus</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Soapbox</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racing</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on</a:t>
                      </a:r>
                      <a:r>
                        <a:rPr sz="1100" spc="-1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Campus</a:t>
                      </a:r>
                      <a:endParaRPr sz="1100">
                        <a:latin typeface="+mj-lt"/>
                        <a:ea typeface="Open Sans" panose="020B0606030504020204" pitchFamily="34" charset="0"/>
                        <a:cs typeface="Open Sans" panose="020B0606030504020204" pitchFamily="34" charset="0"/>
                      </a:endParaRPr>
                    </a:p>
                    <a:p>
                      <a:pPr marL="67945" marR="222885">
                        <a:lnSpc>
                          <a:spcPct val="101800"/>
                        </a:lnSpc>
                      </a:pPr>
                      <a:r>
                        <a:rPr sz="1100" dirty="0">
                          <a:latin typeface="+mj-lt"/>
                          <a:ea typeface="Open Sans" panose="020B0606030504020204" pitchFamily="34" charset="0"/>
                          <a:cs typeface="Open Sans" panose="020B0606030504020204" pitchFamily="34" charset="0"/>
                        </a:rPr>
                        <a:t>with</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the</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soapbox</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you</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built </a:t>
                      </a:r>
                      <a:r>
                        <a:rPr sz="1100" dirty="0">
                          <a:latin typeface="+mj-lt"/>
                          <a:ea typeface="Open Sans" panose="020B0606030504020204" pitchFamily="34" charset="0"/>
                          <a:cs typeface="Open Sans" panose="020B0606030504020204" pitchFamily="34" charset="0"/>
                        </a:rPr>
                        <a:t>with</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your</a:t>
                      </a:r>
                      <a:r>
                        <a:rPr sz="1100" spc="-5"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team</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tcPr>
                </a:tc>
                <a:extLst>
                  <a:ext uri="{0D108BD9-81ED-4DB2-BD59-A6C34878D82A}">
                    <a16:rowId xmlns:a16="http://schemas.microsoft.com/office/drawing/2014/main" val="10006"/>
                  </a:ext>
                </a:extLst>
              </a:tr>
              <a:tr h="517928">
                <a:tc>
                  <a:txBody>
                    <a:bodyPr/>
                    <a:lstStyle/>
                    <a:p>
                      <a:pPr marL="69850">
                        <a:lnSpc>
                          <a:spcPts val="1405"/>
                        </a:lnSpc>
                      </a:pPr>
                      <a:r>
                        <a:rPr sz="1100" b="1" spc="-10" dirty="0">
                          <a:latin typeface="+mj-lt"/>
                          <a:ea typeface="Open Sans" panose="020B0606030504020204" pitchFamily="34" charset="0"/>
                          <a:cs typeface="Open Sans" panose="020B0606030504020204" pitchFamily="34" charset="0"/>
                        </a:rPr>
                        <a:t>Party</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9850">
                        <a:lnSpc>
                          <a:spcPts val="1290"/>
                        </a:lnSpc>
                      </a:pPr>
                      <a:endParaRPr sz="1200" b="1"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21.00</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00.00</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On</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Campus</a:t>
                      </a:r>
                      <a:r>
                        <a:rPr sz="1100" spc="-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t>
                      </a:r>
                      <a:r>
                        <a:rPr sz="1100" spc="-20"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Casino</a:t>
                      </a:r>
                      <a:endParaRPr sz="110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tc>
                  <a:txBody>
                    <a:bodyPr/>
                    <a:lstStyle/>
                    <a:p>
                      <a:pPr marL="67945">
                        <a:lnSpc>
                          <a:spcPts val="1290"/>
                        </a:lnSpc>
                      </a:pPr>
                      <a:r>
                        <a:rPr sz="1100" dirty="0">
                          <a:latin typeface="+mj-lt"/>
                          <a:ea typeface="Open Sans" panose="020B0606030504020204" pitchFamily="34" charset="0"/>
                          <a:cs typeface="Open Sans" panose="020B0606030504020204" pitchFamily="34" charset="0"/>
                        </a:rPr>
                        <a:t>Celebrate</a:t>
                      </a:r>
                      <a:r>
                        <a:rPr sz="1100" spc="-3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the</a:t>
                      </a:r>
                      <a:r>
                        <a:rPr sz="1100" spc="-2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end</a:t>
                      </a:r>
                      <a:r>
                        <a:rPr sz="1100" spc="-30" dirty="0">
                          <a:latin typeface="+mj-lt"/>
                          <a:ea typeface="Open Sans" panose="020B0606030504020204" pitchFamily="34" charset="0"/>
                          <a:cs typeface="Open Sans" panose="020B0606030504020204" pitchFamily="34" charset="0"/>
                        </a:rPr>
                        <a:t> </a:t>
                      </a:r>
                      <a:r>
                        <a:rPr sz="1100" spc="-25" dirty="0">
                          <a:latin typeface="+mj-lt"/>
                          <a:ea typeface="Open Sans" panose="020B0606030504020204" pitchFamily="34" charset="0"/>
                          <a:cs typeface="Open Sans" panose="020B0606030504020204" pitchFamily="34" charset="0"/>
                        </a:rPr>
                        <a:t>of</a:t>
                      </a:r>
                      <a:endParaRPr sz="1100" dirty="0">
                        <a:latin typeface="+mj-lt"/>
                        <a:ea typeface="Open Sans" panose="020B0606030504020204" pitchFamily="34" charset="0"/>
                        <a:cs typeface="Open Sans" panose="020B0606030504020204" pitchFamily="34" charset="0"/>
                      </a:endParaRPr>
                    </a:p>
                    <a:p>
                      <a:pPr marL="67945" marR="173990">
                        <a:lnSpc>
                          <a:spcPct val="101800"/>
                        </a:lnSpc>
                      </a:pPr>
                      <a:r>
                        <a:rPr sz="1100" dirty="0">
                          <a:latin typeface="+mj-lt"/>
                          <a:ea typeface="Open Sans" panose="020B0606030504020204" pitchFamily="34" charset="0"/>
                          <a:cs typeface="Open Sans" panose="020B0606030504020204" pitchFamily="34" charset="0"/>
                        </a:rPr>
                        <a:t>welcome</a:t>
                      </a:r>
                      <a:r>
                        <a:rPr sz="1100" spc="-2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week</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with</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a</a:t>
                      </a:r>
                      <a:r>
                        <a:rPr sz="1100" spc="-10" dirty="0">
                          <a:latin typeface="+mj-lt"/>
                          <a:ea typeface="Open Sans" panose="020B0606030504020204" pitchFamily="34" charset="0"/>
                          <a:cs typeface="Open Sans" panose="020B0606030504020204" pitchFamily="34" charset="0"/>
                        </a:rPr>
                        <a:t> </a:t>
                      </a:r>
                      <a:r>
                        <a:rPr sz="1100" spc="-20" dirty="0">
                          <a:latin typeface="+mj-lt"/>
                          <a:ea typeface="Open Sans" panose="020B0606030504020204" pitchFamily="34" charset="0"/>
                          <a:cs typeface="Open Sans" panose="020B0606030504020204" pitchFamily="34" charset="0"/>
                        </a:rPr>
                        <a:t>party </a:t>
                      </a:r>
                      <a:r>
                        <a:rPr sz="1100" dirty="0">
                          <a:latin typeface="+mj-lt"/>
                          <a:ea typeface="Open Sans" panose="020B0606030504020204" pitchFamily="34" charset="0"/>
                          <a:cs typeface="Open Sans" panose="020B0606030504020204" pitchFamily="34" charset="0"/>
                        </a:rPr>
                        <a:t>with</a:t>
                      </a:r>
                      <a:r>
                        <a:rPr sz="1100" spc="-15"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your</a:t>
                      </a:r>
                      <a:r>
                        <a:rPr sz="1100" spc="-10" dirty="0">
                          <a:latin typeface="+mj-lt"/>
                          <a:ea typeface="Open Sans" panose="020B0606030504020204" pitchFamily="34" charset="0"/>
                          <a:cs typeface="Open Sans" panose="020B0606030504020204" pitchFamily="34" charset="0"/>
                        </a:rPr>
                        <a:t> </a:t>
                      </a:r>
                      <a:r>
                        <a:rPr sz="1100" dirty="0">
                          <a:latin typeface="+mj-lt"/>
                          <a:ea typeface="Open Sans" panose="020B0606030504020204" pitchFamily="34" charset="0"/>
                          <a:cs typeface="Open Sans" panose="020B0606030504020204" pitchFamily="34" charset="0"/>
                        </a:rPr>
                        <a:t>new</a:t>
                      </a:r>
                      <a:r>
                        <a:rPr sz="1100" spc="-5" dirty="0">
                          <a:latin typeface="+mj-lt"/>
                          <a:ea typeface="Open Sans" panose="020B0606030504020204" pitchFamily="34" charset="0"/>
                          <a:cs typeface="Open Sans" panose="020B0606030504020204" pitchFamily="34" charset="0"/>
                        </a:rPr>
                        <a:t> </a:t>
                      </a:r>
                      <a:r>
                        <a:rPr sz="1100" spc="-10" dirty="0">
                          <a:latin typeface="+mj-lt"/>
                          <a:ea typeface="Open Sans" panose="020B0606030504020204" pitchFamily="34" charset="0"/>
                          <a:cs typeface="Open Sans" panose="020B0606030504020204" pitchFamily="34" charset="0"/>
                        </a:rPr>
                        <a:t>friends.</a:t>
                      </a:r>
                      <a:endParaRPr sz="1100" dirty="0">
                        <a:latin typeface="+mj-lt"/>
                        <a:ea typeface="Open Sans" panose="020B0606030504020204" pitchFamily="34" charset="0"/>
                        <a:cs typeface="Open Sans" panose="020B0606030504020204" pitchFamily="34" charset="0"/>
                      </a:endParaRPr>
                    </a:p>
                  </a:txBody>
                  <a:tcPr marL="0" marR="0" marT="0" marB="0">
                    <a:lnL w="6350">
                      <a:solidFill>
                        <a:srgbClr val="C8C8C8"/>
                      </a:solidFill>
                      <a:prstDash val="solid"/>
                    </a:lnL>
                    <a:lnR w="6350">
                      <a:solidFill>
                        <a:srgbClr val="C8C8C8"/>
                      </a:solidFill>
                      <a:prstDash val="solid"/>
                    </a:lnR>
                    <a:lnT w="6350">
                      <a:solidFill>
                        <a:srgbClr val="C8C8C8"/>
                      </a:solidFill>
                      <a:prstDash val="solid"/>
                    </a:lnT>
                    <a:lnB w="6350">
                      <a:solidFill>
                        <a:srgbClr val="C8C8C8"/>
                      </a:solidFill>
                      <a:prstDash val="solid"/>
                    </a:lnB>
                    <a:solidFill>
                      <a:srgbClr val="ECECEC"/>
                    </a:solidFill>
                  </a:tcPr>
                </a:tc>
                <a:extLst>
                  <a:ext uri="{0D108BD9-81ED-4DB2-BD59-A6C34878D82A}">
                    <a16:rowId xmlns:a16="http://schemas.microsoft.com/office/drawing/2014/main" val="10007"/>
                  </a:ext>
                </a:extLst>
              </a:tr>
            </a:tbl>
          </a:graphicData>
        </a:graphic>
      </p:graphicFrame>
      <p:pic>
        <p:nvPicPr>
          <p:cNvPr id="4" name="Grafik 3">
            <a:extLst>
              <a:ext uri="{FF2B5EF4-FFF2-40B4-BE49-F238E27FC236}">
                <a16:creationId xmlns:a16="http://schemas.microsoft.com/office/drawing/2014/main" id="{511859D9-FF40-4234-8291-4F16193EA612}"/>
              </a:ext>
            </a:extLst>
          </p:cNvPr>
          <p:cNvPicPr>
            <a:picLocks noChangeAspect="1"/>
          </p:cNvPicPr>
          <p:nvPr/>
        </p:nvPicPr>
        <p:blipFill>
          <a:blip r:embed="rId5"/>
          <a:stretch>
            <a:fillRect/>
          </a:stretch>
        </p:blipFill>
        <p:spPr>
          <a:xfrm>
            <a:off x="2187152" y="6903719"/>
            <a:ext cx="788915" cy="535335"/>
          </a:xfrm>
          <a:prstGeom prst="rect">
            <a:avLst/>
          </a:prstGeom>
        </p:spPr>
      </p:pic>
      <p:pic>
        <p:nvPicPr>
          <p:cNvPr id="5" name="Grafik 4">
            <a:extLst>
              <a:ext uri="{FF2B5EF4-FFF2-40B4-BE49-F238E27FC236}">
                <a16:creationId xmlns:a16="http://schemas.microsoft.com/office/drawing/2014/main" id="{C32C1C82-7FEB-4006-99DF-459F2C942911}"/>
              </a:ext>
            </a:extLst>
          </p:cNvPr>
          <p:cNvPicPr>
            <a:picLocks noChangeAspect="1"/>
          </p:cNvPicPr>
          <p:nvPr/>
        </p:nvPicPr>
        <p:blipFill>
          <a:blip r:embed="rId6"/>
          <a:stretch>
            <a:fillRect/>
          </a:stretch>
        </p:blipFill>
        <p:spPr>
          <a:xfrm>
            <a:off x="556271" y="5276089"/>
            <a:ext cx="2383980" cy="861584"/>
          </a:xfrm>
          <a:prstGeom prst="rect">
            <a:avLst/>
          </a:prstGeom>
        </p:spPr>
      </p:pic>
      <p:pic>
        <p:nvPicPr>
          <p:cNvPr id="7" name="Grafik 6">
            <a:extLst>
              <a:ext uri="{FF2B5EF4-FFF2-40B4-BE49-F238E27FC236}">
                <a16:creationId xmlns:a16="http://schemas.microsoft.com/office/drawing/2014/main" id="{F08DDB31-8B89-4D9D-873C-F59A13025950}"/>
              </a:ext>
            </a:extLst>
          </p:cNvPr>
          <p:cNvPicPr>
            <a:picLocks noChangeAspect="1"/>
          </p:cNvPicPr>
          <p:nvPr/>
        </p:nvPicPr>
        <p:blipFill>
          <a:blip r:embed="rId7"/>
          <a:stretch>
            <a:fillRect/>
          </a:stretch>
        </p:blipFill>
        <p:spPr>
          <a:xfrm>
            <a:off x="6016752" y="898969"/>
            <a:ext cx="2249424" cy="1112711"/>
          </a:xfrm>
          <a:prstGeom prst="rect">
            <a:avLst/>
          </a:prstGeom>
        </p:spPr>
      </p:pic>
      <p:pic>
        <p:nvPicPr>
          <p:cNvPr id="8" name="Grafik 7">
            <a:extLst>
              <a:ext uri="{FF2B5EF4-FFF2-40B4-BE49-F238E27FC236}">
                <a16:creationId xmlns:a16="http://schemas.microsoft.com/office/drawing/2014/main" id="{2CE87363-8487-4E0B-A4D9-8B0F4B23CC5C}"/>
              </a:ext>
            </a:extLst>
          </p:cNvPr>
          <p:cNvPicPr>
            <a:picLocks noChangeAspect="1"/>
          </p:cNvPicPr>
          <p:nvPr/>
        </p:nvPicPr>
        <p:blipFill>
          <a:blip r:embed="rId7"/>
          <a:stretch>
            <a:fillRect/>
          </a:stretch>
        </p:blipFill>
        <p:spPr>
          <a:xfrm>
            <a:off x="6013704" y="2377249"/>
            <a:ext cx="2249424" cy="1112711"/>
          </a:xfrm>
          <a:prstGeom prst="rect">
            <a:avLst/>
          </a:prstGeom>
        </p:spPr>
      </p:pic>
      <p:pic>
        <p:nvPicPr>
          <p:cNvPr id="10" name="Grafik 9">
            <a:extLst>
              <a:ext uri="{FF2B5EF4-FFF2-40B4-BE49-F238E27FC236}">
                <a16:creationId xmlns:a16="http://schemas.microsoft.com/office/drawing/2014/main" id="{BEBD1031-578C-4E34-B5E2-0D6FADE11727}"/>
              </a:ext>
            </a:extLst>
          </p:cNvPr>
          <p:cNvPicPr>
            <a:picLocks noChangeAspect="1"/>
          </p:cNvPicPr>
          <p:nvPr/>
        </p:nvPicPr>
        <p:blipFill>
          <a:blip r:embed="rId8"/>
          <a:stretch>
            <a:fillRect/>
          </a:stretch>
        </p:blipFill>
        <p:spPr>
          <a:xfrm>
            <a:off x="4882166" y="4023360"/>
            <a:ext cx="692467" cy="69246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6847A63-E235-42C9-8D8E-6DB1626804CB}"/>
              </a:ext>
            </a:extLst>
          </p:cNvPr>
          <p:cNvSpPr txBox="1"/>
          <p:nvPr/>
        </p:nvSpPr>
        <p:spPr>
          <a:xfrm>
            <a:off x="475488" y="2633472"/>
            <a:ext cx="9637776" cy="313932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are offering to take you by bus to the central welcome ceremony in Lemgo on September 22, 2025.</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If you would like to travel with us, please click on the time that suits you and confirm your participation.</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we will meet on campus Detmold by the entrance of building 2 and go together to the bus station at the train station</a:t>
            </a:r>
            <a:r>
              <a:rPr lang="de-DE" dirty="0">
                <a:latin typeface="Open Sans" panose="020B0606030504020204" pitchFamily="34" charset="0"/>
                <a:ea typeface="Open Sans" panose="020B0606030504020204" pitchFamily="34" charset="0"/>
                <a:cs typeface="Open Sans" panose="020B0606030504020204" pitchFamily="34" charset="0"/>
              </a:rPr>
              <a:t> </a:t>
            </a:r>
          </a:p>
          <a:p>
            <a:endParaRPr lang="de-DE" dirty="0">
              <a:latin typeface="Open Sans" panose="020B0606030504020204" pitchFamily="34" charset="0"/>
              <a:ea typeface="Open Sans" panose="020B0606030504020204" pitchFamily="34" charset="0"/>
              <a:cs typeface="Open Sans" panose="020B0606030504020204" pitchFamily="34" charset="0"/>
            </a:endParaRPr>
          </a:p>
          <a:p>
            <a:endParaRPr lang="de-DE" dirty="0">
              <a:latin typeface="Open Sans" panose="020B0606030504020204" pitchFamily="34" charset="0"/>
              <a:ea typeface="Open Sans" panose="020B0606030504020204" pitchFamily="34" charset="0"/>
              <a:cs typeface="Open Sans" panose="020B0606030504020204" pitchFamily="34" charset="0"/>
            </a:endParaRPr>
          </a:p>
          <a:p>
            <a:r>
              <a:rPr lang="de-DE" dirty="0" err="1">
                <a:latin typeface="Open Sans" panose="020B0606030504020204" pitchFamily="34" charset="0"/>
                <a:ea typeface="Open Sans" panose="020B0606030504020204" pitchFamily="34" charset="0"/>
                <a:cs typeface="Open Sans" panose="020B0606030504020204" pitchFamily="34" charset="0"/>
              </a:rPr>
              <a:t>Please</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confirm</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your</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participation</a:t>
            </a:r>
            <a:r>
              <a:rPr lang="de-DE" dirty="0">
                <a:latin typeface="Open Sans" panose="020B0606030504020204" pitchFamily="34" charset="0"/>
                <a:ea typeface="Open Sans" panose="020B0606030504020204" pitchFamily="34" charset="0"/>
                <a:cs typeface="Open Sans" panose="020B0606030504020204" pitchFamily="34" charset="0"/>
              </a:rPr>
              <a:t> </a:t>
            </a:r>
            <a:r>
              <a:rPr lang="de-DE" dirty="0" err="1">
                <a:latin typeface="Open Sans" panose="020B0606030504020204" pitchFamily="34" charset="0"/>
                <a:ea typeface="Open Sans" panose="020B0606030504020204" pitchFamily="34" charset="0"/>
                <a:cs typeface="Open Sans" panose="020B0606030504020204" pitchFamily="34" charset="0"/>
              </a:rPr>
              <a:t>here</a:t>
            </a:r>
            <a:r>
              <a:rPr lang="de-DE" dirty="0">
                <a:latin typeface="Open Sans" panose="020B0606030504020204" pitchFamily="34" charset="0"/>
                <a:ea typeface="Open Sans" panose="020B0606030504020204" pitchFamily="34" charset="0"/>
                <a:cs typeface="Open Sans" panose="020B0606030504020204" pitchFamily="34" charset="0"/>
              </a:rPr>
              <a:t>:</a:t>
            </a:r>
          </a:p>
          <a:p>
            <a:r>
              <a:rPr lang="de-DE" dirty="0">
                <a:latin typeface="Open Sans" panose="020B0606030504020204" pitchFamily="34" charset="0"/>
                <a:ea typeface="Open Sans" panose="020B0606030504020204" pitchFamily="34" charset="0"/>
                <a:cs typeface="Open Sans" panose="020B0606030504020204" pitchFamily="34" charset="0"/>
                <a:hlinkClick r:id="rId2"/>
              </a:rPr>
              <a:t>https://terminplaner6.dfn.de/de/p/1d7c6c3858fd8b21fd5af60e61ea3c82-1385311</a:t>
            </a:r>
            <a:endParaRPr lang="de-DE" dirty="0">
              <a:latin typeface="Open Sans" panose="020B0606030504020204" pitchFamily="34" charset="0"/>
              <a:ea typeface="Open Sans" panose="020B0606030504020204" pitchFamily="34" charset="0"/>
              <a:cs typeface="Open Sans" panose="020B0606030504020204" pitchFamily="34" charset="0"/>
            </a:endParaRPr>
          </a:p>
          <a:p>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feld 3">
            <a:extLst>
              <a:ext uri="{FF2B5EF4-FFF2-40B4-BE49-F238E27FC236}">
                <a16:creationId xmlns:a16="http://schemas.microsoft.com/office/drawing/2014/main" id="{5636934A-0281-4054-8423-5589F9C8AB97}"/>
              </a:ext>
            </a:extLst>
          </p:cNvPr>
          <p:cNvSpPr txBox="1"/>
          <p:nvPr/>
        </p:nvSpPr>
        <p:spPr>
          <a:xfrm>
            <a:off x="448056" y="1709928"/>
            <a:ext cx="9410590" cy="553998"/>
          </a:xfrm>
          <a:prstGeom prst="rect">
            <a:avLst/>
          </a:prstGeom>
          <a:noFill/>
        </p:spPr>
        <p:txBody>
          <a:bodyPr wrap="none" rtlCol="0">
            <a:spAutoFit/>
          </a:bodyPr>
          <a:lstStyle/>
          <a:p>
            <a:r>
              <a:rPr lang="de-DE" sz="3000" dirty="0">
                <a:latin typeface="Open Sans" panose="020B0606030504020204" pitchFamily="34" charset="0"/>
                <a:cs typeface="Open Sans" panose="020B0606030504020204" pitchFamily="34" charset="0"/>
              </a:rPr>
              <a:t>Bus </a:t>
            </a:r>
            <a:r>
              <a:rPr lang="de-DE" sz="3000" dirty="0" err="1">
                <a:latin typeface="Open Sans" panose="020B0606030504020204" pitchFamily="34" charset="0"/>
                <a:cs typeface="Open Sans" panose="020B0606030504020204" pitchFamily="34" charset="0"/>
              </a:rPr>
              <a:t>transfer</a:t>
            </a:r>
            <a:r>
              <a:rPr lang="de-DE" sz="3000" dirty="0">
                <a:latin typeface="Open Sans" panose="020B0606030504020204" pitchFamily="34" charset="0"/>
                <a:cs typeface="Open Sans" panose="020B0606030504020204" pitchFamily="34" charset="0"/>
              </a:rPr>
              <a:t> </a:t>
            </a:r>
            <a:r>
              <a:rPr lang="de-DE" sz="3000" dirty="0" err="1">
                <a:latin typeface="Open Sans" panose="020B0606030504020204" pitchFamily="34" charset="0"/>
                <a:cs typeface="Open Sans" panose="020B0606030504020204" pitchFamily="34" charset="0"/>
              </a:rPr>
              <a:t>from</a:t>
            </a:r>
            <a:r>
              <a:rPr lang="de-DE" sz="3000" dirty="0">
                <a:latin typeface="Open Sans" panose="020B0606030504020204" pitchFamily="34" charset="0"/>
                <a:cs typeface="Open Sans" panose="020B0606030504020204" pitchFamily="34" charset="0"/>
              </a:rPr>
              <a:t> Detmold </a:t>
            </a:r>
            <a:r>
              <a:rPr lang="de-DE" sz="3000" dirty="0" err="1">
                <a:latin typeface="Open Sans" panose="020B0606030504020204" pitchFamily="34" charset="0"/>
                <a:cs typeface="Open Sans" panose="020B0606030504020204" pitchFamily="34" charset="0"/>
              </a:rPr>
              <a:t>to</a:t>
            </a:r>
            <a:r>
              <a:rPr lang="de-DE" sz="3000" dirty="0">
                <a:latin typeface="Open Sans" panose="020B0606030504020204" pitchFamily="34" charset="0"/>
                <a:cs typeface="Open Sans" panose="020B0606030504020204" pitchFamily="34" charset="0"/>
              </a:rPr>
              <a:t> Lemgo on 22.09.2025</a:t>
            </a:r>
          </a:p>
        </p:txBody>
      </p:sp>
    </p:spTree>
    <p:extLst>
      <p:ext uri="{BB962C8B-B14F-4D97-AF65-F5344CB8AC3E}">
        <p14:creationId xmlns:p14="http://schemas.microsoft.com/office/powerpoint/2010/main" val="2267567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936992" y="1543170"/>
          <a:ext cx="9082800" cy="258964"/>
        </p:xfrm>
        <a:graphic>
          <a:graphicData uri="http://schemas.openxmlformats.org/drawingml/2006/table">
            <a:tbl>
              <a:tblPr firstRow="1" bandRow="1">
                <a:tableStyleId>{2D5ABB26-0587-4C30-8999-92F81FD0307C}</a:tableStyleId>
              </a:tblPr>
              <a:tblGrid>
                <a:gridCol w="1550614">
                  <a:extLst>
                    <a:ext uri="{9D8B030D-6E8A-4147-A177-3AD203B41FA5}">
                      <a16:colId xmlns:a16="http://schemas.microsoft.com/office/drawing/2014/main" val="20000"/>
                    </a:ext>
                  </a:extLst>
                </a:gridCol>
                <a:gridCol w="786415">
                  <a:extLst>
                    <a:ext uri="{9D8B030D-6E8A-4147-A177-3AD203B41FA5}">
                      <a16:colId xmlns:a16="http://schemas.microsoft.com/office/drawing/2014/main" val="20001"/>
                    </a:ext>
                  </a:extLst>
                </a:gridCol>
                <a:gridCol w="1592504">
                  <a:extLst>
                    <a:ext uri="{9D8B030D-6E8A-4147-A177-3AD203B41FA5}">
                      <a16:colId xmlns:a16="http://schemas.microsoft.com/office/drawing/2014/main" val="20002"/>
                    </a:ext>
                  </a:extLst>
                </a:gridCol>
                <a:gridCol w="736272">
                  <a:extLst>
                    <a:ext uri="{9D8B030D-6E8A-4147-A177-3AD203B41FA5}">
                      <a16:colId xmlns:a16="http://schemas.microsoft.com/office/drawing/2014/main" val="20003"/>
                    </a:ext>
                  </a:extLst>
                </a:gridCol>
                <a:gridCol w="2258324">
                  <a:extLst>
                    <a:ext uri="{9D8B030D-6E8A-4147-A177-3AD203B41FA5}">
                      <a16:colId xmlns:a16="http://schemas.microsoft.com/office/drawing/2014/main" val="20004"/>
                    </a:ext>
                  </a:extLst>
                </a:gridCol>
                <a:gridCol w="922243">
                  <a:extLst>
                    <a:ext uri="{9D8B030D-6E8A-4147-A177-3AD203B41FA5}">
                      <a16:colId xmlns:a16="http://schemas.microsoft.com/office/drawing/2014/main" val="20005"/>
                    </a:ext>
                  </a:extLst>
                </a:gridCol>
                <a:gridCol w="1236428">
                  <a:extLst>
                    <a:ext uri="{9D8B030D-6E8A-4147-A177-3AD203B41FA5}">
                      <a16:colId xmlns:a16="http://schemas.microsoft.com/office/drawing/2014/main" val="20006"/>
                    </a:ext>
                  </a:extLst>
                </a:gridCol>
              </a:tblGrid>
              <a:tr h="142811">
                <a:tc>
                  <a:txBody>
                    <a:bodyPr/>
                    <a:lstStyle/>
                    <a:p>
                      <a:pPr marL="31750">
                        <a:lnSpc>
                          <a:spcPct val="100000"/>
                        </a:lnSpc>
                        <a:spcBef>
                          <a:spcPts val="100"/>
                        </a:spcBef>
                      </a:pPr>
                      <a:r>
                        <a:rPr sz="700" u="sng" dirty="0">
                          <a:solidFill>
                            <a:srgbClr val="0562C1"/>
                          </a:solidFill>
                          <a:uFill>
                            <a:solidFill>
                              <a:srgbClr val="0562C1"/>
                            </a:solidFill>
                          </a:uFill>
                          <a:latin typeface="Calibri"/>
                          <a:cs typeface="Calibri"/>
                          <a:hlinkClick r:id="rId2"/>
                        </a:rPr>
                        <a:t>TH-OWL</a:t>
                      </a:r>
                      <a:r>
                        <a:rPr sz="700" u="sng" spc="60" dirty="0">
                          <a:solidFill>
                            <a:srgbClr val="0562C1"/>
                          </a:solidFill>
                          <a:uFill>
                            <a:solidFill>
                              <a:srgbClr val="0562C1"/>
                            </a:solidFill>
                          </a:uFill>
                          <a:latin typeface="Calibri"/>
                          <a:cs typeface="Calibri"/>
                          <a:hlinkClick r:id="rId2"/>
                        </a:rPr>
                        <a:t> </a:t>
                      </a:r>
                      <a:r>
                        <a:rPr sz="700" u="sng" dirty="0">
                          <a:solidFill>
                            <a:srgbClr val="0562C1"/>
                          </a:solidFill>
                          <a:uFill>
                            <a:solidFill>
                              <a:srgbClr val="0562C1"/>
                            </a:solidFill>
                          </a:uFill>
                          <a:latin typeface="Calibri"/>
                          <a:cs typeface="Calibri"/>
                          <a:hlinkClick r:id="rId2"/>
                        </a:rPr>
                        <a:t>-</a:t>
                      </a:r>
                      <a:r>
                        <a:rPr sz="700" u="sng" spc="75" dirty="0">
                          <a:solidFill>
                            <a:srgbClr val="0562C1"/>
                          </a:solidFill>
                          <a:uFill>
                            <a:solidFill>
                              <a:srgbClr val="0562C1"/>
                            </a:solidFill>
                          </a:uFill>
                          <a:latin typeface="Calibri"/>
                          <a:cs typeface="Calibri"/>
                          <a:hlinkClick r:id="rId2"/>
                        </a:rPr>
                        <a:t> </a:t>
                      </a:r>
                      <a:r>
                        <a:rPr sz="700" u="sng" dirty="0">
                          <a:solidFill>
                            <a:srgbClr val="0562C1"/>
                          </a:solidFill>
                          <a:uFill>
                            <a:solidFill>
                              <a:srgbClr val="0562C1"/>
                            </a:solidFill>
                          </a:uFill>
                          <a:latin typeface="Calibri"/>
                          <a:cs typeface="Calibri"/>
                          <a:hlinkClick r:id="rId2"/>
                        </a:rPr>
                        <a:t>De</a:t>
                      </a:r>
                      <a:r>
                        <a:rPr sz="700" u="sng" dirty="0">
                          <a:solidFill>
                            <a:srgbClr val="0562C1"/>
                          </a:solidFill>
                          <a:uFill>
                            <a:solidFill>
                              <a:srgbClr val="0562C1"/>
                            </a:solidFill>
                          </a:uFill>
                          <a:latin typeface="Calibri"/>
                          <a:cs typeface="Calibri"/>
                        </a:rPr>
                        <a:t>tmold</a:t>
                      </a:r>
                      <a:r>
                        <a:rPr sz="700" u="sng" spc="65"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Campus</a:t>
                      </a:r>
                      <a:endParaRPr sz="700">
                        <a:latin typeface="Calibri"/>
                        <a:cs typeface="Calibri"/>
                      </a:endParaRPr>
                    </a:p>
                  </a:txBody>
                  <a:tcPr marL="0" marR="0" marT="12694" marB="0"/>
                </a:tc>
                <a:tc>
                  <a:txBody>
                    <a:bodyPr/>
                    <a:lstStyle/>
                    <a:p>
                      <a:pPr marL="90805">
                        <a:lnSpc>
                          <a:spcPct val="100000"/>
                        </a:lnSpc>
                        <a:spcBef>
                          <a:spcPts val="150"/>
                        </a:spcBef>
                      </a:pPr>
                      <a:r>
                        <a:rPr sz="700" i="1" dirty="0">
                          <a:solidFill>
                            <a:srgbClr val="151515"/>
                          </a:solidFill>
                          <a:latin typeface="Calibri"/>
                          <a:cs typeface="Calibri"/>
                        </a:rPr>
                        <a:t>13</a:t>
                      </a:r>
                      <a:r>
                        <a:rPr sz="700" i="1" spc="-5" dirty="0">
                          <a:solidFill>
                            <a:srgbClr val="151515"/>
                          </a:solidFill>
                          <a:latin typeface="Calibri"/>
                          <a:cs typeface="Calibri"/>
                        </a:rPr>
                        <a:t> </a:t>
                      </a:r>
                      <a:r>
                        <a:rPr sz="700" i="1" dirty="0">
                          <a:solidFill>
                            <a:srgbClr val="151515"/>
                          </a:solidFill>
                          <a:latin typeface="Calibri"/>
                          <a:cs typeface="Calibri"/>
                        </a:rPr>
                        <a:t>minutes </a:t>
                      </a:r>
                      <a:r>
                        <a:rPr sz="700" i="1" spc="-20" dirty="0">
                          <a:solidFill>
                            <a:srgbClr val="151515"/>
                          </a:solidFill>
                          <a:latin typeface="Calibri"/>
                          <a:cs typeface="Calibri"/>
                        </a:rPr>
                        <a:t>walk</a:t>
                      </a:r>
                      <a:endParaRPr sz="700">
                        <a:latin typeface="Calibri"/>
                        <a:cs typeface="Calibri"/>
                      </a:endParaRPr>
                    </a:p>
                  </a:txBody>
                  <a:tcPr marL="0" marR="0" marT="19042" marB="0">
                    <a:solidFill>
                      <a:srgbClr val="E1EEDA"/>
                    </a:solidFill>
                  </a:tcPr>
                </a:tc>
                <a:tc>
                  <a:txBody>
                    <a:bodyPr/>
                    <a:lstStyle/>
                    <a:p>
                      <a:pPr marL="446405">
                        <a:lnSpc>
                          <a:spcPct val="100000"/>
                        </a:lnSpc>
                        <a:spcBef>
                          <a:spcPts val="100"/>
                        </a:spcBef>
                      </a:pPr>
                      <a:r>
                        <a:rPr sz="700" u="sng" dirty="0">
                          <a:solidFill>
                            <a:srgbClr val="0562C1"/>
                          </a:solidFill>
                          <a:uFill>
                            <a:solidFill>
                              <a:srgbClr val="0562C1"/>
                            </a:solidFill>
                          </a:uFill>
                          <a:latin typeface="Calibri"/>
                          <a:cs typeface="Calibri"/>
                          <a:hlinkClick r:id="rId3"/>
                        </a:rPr>
                        <a:t>Detmol</a:t>
                      </a:r>
                      <a:r>
                        <a:rPr sz="700" u="sng" dirty="0">
                          <a:solidFill>
                            <a:srgbClr val="0562C1"/>
                          </a:solidFill>
                          <a:uFill>
                            <a:solidFill>
                              <a:srgbClr val="0562C1"/>
                            </a:solidFill>
                          </a:uFill>
                          <a:latin typeface="Calibri"/>
                          <a:cs typeface="Calibri"/>
                        </a:rPr>
                        <a:t>d</a:t>
                      </a:r>
                      <a:r>
                        <a:rPr sz="700" u="sng" spc="65"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Bahnhof</a:t>
                      </a:r>
                      <a:endParaRPr sz="700">
                        <a:latin typeface="Calibri"/>
                        <a:cs typeface="Calibri"/>
                      </a:endParaRPr>
                    </a:p>
                  </a:txBody>
                  <a:tcPr marL="0" marR="0" marT="12694" marB="0"/>
                </a:tc>
                <a:tc>
                  <a:txBody>
                    <a:bodyPr/>
                    <a:lstStyle/>
                    <a:p>
                      <a:pPr marL="220345">
                        <a:lnSpc>
                          <a:spcPct val="100000"/>
                        </a:lnSpc>
                        <a:spcBef>
                          <a:spcPts val="150"/>
                        </a:spcBef>
                      </a:pPr>
                      <a:r>
                        <a:rPr sz="700" i="1" dirty="0">
                          <a:solidFill>
                            <a:srgbClr val="151515"/>
                          </a:solidFill>
                          <a:latin typeface="Calibri"/>
                          <a:cs typeface="Calibri"/>
                        </a:rPr>
                        <a:t>Bus</a:t>
                      </a:r>
                      <a:r>
                        <a:rPr sz="700" i="1" spc="-10" dirty="0">
                          <a:solidFill>
                            <a:srgbClr val="151515"/>
                          </a:solidFill>
                          <a:latin typeface="Calibri"/>
                          <a:cs typeface="Calibri"/>
                        </a:rPr>
                        <a:t> </a:t>
                      </a:r>
                      <a:r>
                        <a:rPr sz="700" i="1" spc="-25" dirty="0">
                          <a:solidFill>
                            <a:srgbClr val="151515"/>
                          </a:solidFill>
                          <a:latin typeface="Calibri"/>
                          <a:cs typeface="Calibri"/>
                        </a:rPr>
                        <a:t>790</a:t>
                      </a:r>
                      <a:endParaRPr sz="700">
                        <a:latin typeface="Calibri"/>
                        <a:cs typeface="Calibri"/>
                      </a:endParaRPr>
                    </a:p>
                  </a:txBody>
                  <a:tcPr marL="0" marR="0" marT="19042" marB="0">
                    <a:solidFill>
                      <a:srgbClr val="CC99FF"/>
                    </a:solidFill>
                  </a:tcPr>
                </a:tc>
                <a:tc>
                  <a:txBody>
                    <a:bodyPr/>
                    <a:lstStyle/>
                    <a:p>
                      <a:pPr marL="452120">
                        <a:lnSpc>
                          <a:spcPct val="100000"/>
                        </a:lnSpc>
                        <a:spcBef>
                          <a:spcPts val="100"/>
                        </a:spcBef>
                      </a:pPr>
                      <a:r>
                        <a:rPr sz="700" u="sng" dirty="0">
                          <a:solidFill>
                            <a:srgbClr val="0562C1"/>
                          </a:solidFill>
                          <a:uFill>
                            <a:solidFill>
                              <a:srgbClr val="0562C1"/>
                            </a:solidFill>
                          </a:uFill>
                          <a:latin typeface="Calibri"/>
                          <a:cs typeface="Calibri"/>
                        </a:rPr>
                        <a:t>Brake</a:t>
                      </a:r>
                      <a:r>
                        <a:rPr sz="700" u="sng" spc="35"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Innov.</a:t>
                      </a:r>
                      <a:r>
                        <a:rPr sz="700" u="sng" spc="4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Campus</a:t>
                      </a:r>
                      <a:r>
                        <a:rPr sz="700" u="sng" spc="4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Süd</a:t>
                      </a:r>
                      <a:r>
                        <a:rPr sz="700" u="sng" spc="4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a:t>
                      </a:r>
                      <a:r>
                        <a:rPr sz="700" u="sng" spc="45" dirty="0">
                          <a:solidFill>
                            <a:srgbClr val="0562C1"/>
                          </a:solidFill>
                          <a:uFill>
                            <a:solidFill>
                              <a:srgbClr val="0562C1"/>
                            </a:solidFill>
                          </a:uFill>
                          <a:latin typeface="Calibri"/>
                          <a:cs typeface="Calibri"/>
                        </a:rPr>
                        <a:t> </a:t>
                      </a:r>
                      <a:r>
                        <a:rPr sz="700" u="sng" spc="-20" dirty="0">
                          <a:solidFill>
                            <a:srgbClr val="0562C1"/>
                          </a:solidFill>
                          <a:uFill>
                            <a:solidFill>
                              <a:srgbClr val="0562C1"/>
                            </a:solidFill>
                          </a:uFill>
                          <a:latin typeface="Calibri"/>
                          <a:cs typeface="Calibri"/>
                        </a:rPr>
                        <a:t>Lemgo</a:t>
                      </a:r>
                      <a:endParaRPr sz="700">
                        <a:latin typeface="Calibri"/>
                        <a:cs typeface="Calibri"/>
                      </a:endParaRPr>
                    </a:p>
                  </a:txBody>
                  <a:tcPr marL="0" marR="0" marT="12694" marB="0"/>
                </a:tc>
                <a:tc>
                  <a:txBody>
                    <a:bodyPr/>
                    <a:lstStyle/>
                    <a:p>
                      <a:pPr marL="182245">
                        <a:lnSpc>
                          <a:spcPct val="100000"/>
                        </a:lnSpc>
                        <a:spcBef>
                          <a:spcPts val="150"/>
                        </a:spcBef>
                      </a:pPr>
                      <a:r>
                        <a:rPr sz="700" i="1" dirty="0">
                          <a:solidFill>
                            <a:srgbClr val="151515"/>
                          </a:solidFill>
                          <a:latin typeface="Calibri"/>
                          <a:cs typeface="Calibri"/>
                        </a:rPr>
                        <a:t>4</a:t>
                      </a:r>
                      <a:r>
                        <a:rPr sz="700" i="1" spc="-5" dirty="0">
                          <a:solidFill>
                            <a:srgbClr val="151515"/>
                          </a:solidFill>
                          <a:latin typeface="Calibri"/>
                          <a:cs typeface="Calibri"/>
                        </a:rPr>
                        <a:t> </a:t>
                      </a:r>
                      <a:r>
                        <a:rPr sz="700" i="1" dirty="0">
                          <a:solidFill>
                            <a:srgbClr val="151515"/>
                          </a:solidFill>
                          <a:latin typeface="Calibri"/>
                          <a:cs typeface="Calibri"/>
                        </a:rPr>
                        <a:t>minutes</a:t>
                      </a:r>
                      <a:r>
                        <a:rPr sz="700" i="1" spc="-5" dirty="0">
                          <a:solidFill>
                            <a:srgbClr val="151515"/>
                          </a:solidFill>
                          <a:latin typeface="Calibri"/>
                          <a:cs typeface="Calibri"/>
                        </a:rPr>
                        <a:t> </a:t>
                      </a:r>
                      <a:r>
                        <a:rPr sz="700" i="1" spc="-20" dirty="0">
                          <a:solidFill>
                            <a:srgbClr val="151515"/>
                          </a:solidFill>
                          <a:latin typeface="Calibri"/>
                          <a:cs typeface="Calibri"/>
                        </a:rPr>
                        <a:t>walk</a:t>
                      </a:r>
                      <a:endParaRPr sz="700">
                        <a:latin typeface="Calibri"/>
                        <a:cs typeface="Calibri"/>
                      </a:endParaRPr>
                    </a:p>
                  </a:txBody>
                  <a:tcPr marL="0" marR="0" marT="19042" marB="0">
                    <a:solidFill>
                      <a:srgbClr val="E1EEDA"/>
                    </a:solidFill>
                  </a:tcPr>
                </a:tc>
                <a:tc>
                  <a:txBody>
                    <a:bodyPr/>
                    <a:lstStyle/>
                    <a:p>
                      <a:pPr marL="177800">
                        <a:lnSpc>
                          <a:spcPct val="100000"/>
                        </a:lnSpc>
                        <a:spcBef>
                          <a:spcPts val="100"/>
                        </a:spcBef>
                      </a:pPr>
                      <a:r>
                        <a:rPr sz="700" u="sng" dirty="0">
                          <a:solidFill>
                            <a:srgbClr val="0562C1"/>
                          </a:solidFill>
                          <a:uFill>
                            <a:solidFill>
                              <a:srgbClr val="0562C1"/>
                            </a:solidFill>
                          </a:uFill>
                          <a:latin typeface="Calibri"/>
                          <a:cs typeface="Calibri"/>
                          <a:hlinkClick r:id="rId4"/>
                        </a:rPr>
                        <a:t>TH-OWL</a:t>
                      </a:r>
                      <a:r>
                        <a:rPr sz="700" u="sng" spc="60" dirty="0">
                          <a:solidFill>
                            <a:srgbClr val="0562C1"/>
                          </a:solidFill>
                          <a:uFill>
                            <a:solidFill>
                              <a:srgbClr val="0562C1"/>
                            </a:solidFill>
                          </a:uFill>
                          <a:latin typeface="Calibri"/>
                          <a:cs typeface="Calibri"/>
                          <a:hlinkClick r:id="rId4"/>
                        </a:rPr>
                        <a:t> </a:t>
                      </a:r>
                      <a:r>
                        <a:rPr sz="700" u="sng" dirty="0">
                          <a:solidFill>
                            <a:srgbClr val="0562C1"/>
                          </a:solidFill>
                          <a:uFill>
                            <a:solidFill>
                              <a:srgbClr val="0562C1"/>
                            </a:solidFill>
                          </a:uFill>
                          <a:latin typeface="Calibri"/>
                          <a:cs typeface="Calibri"/>
                          <a:hlinkClick r:id="rId4"/>
                        </a:rPr>
                        <a:t>-</a:t>
                      </a:r>
                      <a:r>
                        <a:rPr sz="700" u="sng" spc="70" dirty="0">
                          <a:solidFill>
                            <a:srgbClr val="0562C1"/>
                          </a:solidFill>
                          <a:uFill>
                            <a:solidFill>
                              <a:srgbClr val="0562C1"/>
                            </a:solidFill>
                          </a:uFill>
                          <a:latin typeface="Calibri"/>
                          <a:cs typeface="Calibri"/>
                          <a:hlinkClick r:id="rId4"/>
                        </a:rPr>
                        <a:t> </a:t>
                      </a:r>
                      <a:r>
                        <a:rPr sz="700" u="sng" dirty="0">
                          <a:solidFill>
                            <a:srgbClr val="0562C1"/>
                          </a:solidFill>
                          <a:uFill>
                            <a:solidFill>
                              <a:srgbClr val="0562C1"/>
                            </a:solidFill>
                          </a:uFill>
                          <a:latin typeface="Calibri"/>
                          <a:cs typeface="Calibri"/>
                          <a:hlinkClick r:id="rId4"/>
                        </a:rPr>
                        <a:t>Lemgo</a:t>
                      </a:r>
                      <a:r>
                        <a:rPr sz="700" u="sng" spc="65"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Campus</a:t>
                      </a:r>
                      <a:endParaRPr sz="700">
                        <a:latin typeface="Calibri"/>
                        <a:cs typeface="Calibri"/>
                      </a:endParaRPr>
                    </a:p>
                  </a:txBody>
                  <a:tcPr marL="0" marR="0" marT="12694" marB="0"/>
                </a:tc>
                <a:extLst>
                  <a:ext uri="{0D108BD9-81ED-4DB2-BD59-A6C34878D82A}">
                    <a16:rowId xmlns:a16="http://schemas.microsoft.com/office/drawing/2014/main" val="10000"/>
                  </a:ext>
                </a:extLst>
              </a:tr>
              <a:tr h="116153">
                <a:tc gridSpan="7">
                  <a:txBody>
                    <a:bodyPr/>
                    <a:lstStyle/>
                    <a:p>
                      <a:pPr marL="551180">
                        <a:lnSpc>
                          <a:spcPts val="815"/>
                        </a:lnSpc>
                      </a:pPr>
                      <a:r>
                        <a:rPr sz="700" b="1" dirty="0">
                          <a:latin typeface="Calibri"/>
                          <a:cs typeface="Calibri"/>
                        </a:rPr>
                        <a:t>------------------------------------------------------------&gt;-----------------------------------------------------------------&gt;-----------------------------------------------------------------------&gt;----------------------------------------------------</a:t>
                      </a:r>
                      <a:r>
                        <a:rPr sz="700" b="1" spc="-50" dirty="0">
                          <a:latin typeface="Calibri"/>
                          <a:cs typeface="Calibri"/>
                        </a:rPr>
                        <a:t>-</a:t>
                      </a:r>
                      <a:endParaRPr sz="700">
                        <a:latin typeface="Calibri"/>
                        <a:cs typeface="Calibri"/>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nvGraphicFramePr>
        <p:xfrm>
          <a:off x="540659" y="1942280"/>
          <a:ext cx="9152621" cy="1158996"/>
        </p:xfrm>
        <a:graphic>
          <a:graphicData uri="http://schemas.openxmlformats.org/drawingml/2006/table">
            <a:tbl>
              <a:tblPr firstRow="1" bandRow="1">
                <a:tableStyleId>{2D5ABB26-0587-4C30-8999-92F81FD0307C}</a:tableStyleId>
              </a:tblPr>
              <a:tblGrid>
                <a:gridCol w="976195">
                  <a:extLst>
                    <a:ext uri="{9D8B030D-6E8A-4147-A177-3AD203B41FA5}">
                      <a16:colId xmlns:a16="http://schemas.microsoft.com/office/drawing/2014/main" val="20000"/>
                    </a:ext>
                  </a:extLst>
                </a:gridCol>
                <a:gridCol w="969848">
                  <a:extLst>
                    <a:ext uri="{9D8B030D-6E8A-4147-A177-3AD203B41FA5}">
                      <a16:colId xmlns:a16="http://schemas.microsoft.com/office/drawing/2014/main" val="20001"/>
                    </a:ext>
                  </a:extLst>
                </a:gridCol>
                <a:gridCol w="780702">
                  <a:extLst>
                    <a:ext uri="{9D8B030D-6E8A-4147-A177-3AD203B41FA5}">
                      <a16:colId xmlns:a16="http://schemas.microsoft.com/office/drawing/2014/main" val="20002"/>
                    </a:ext>
                  </a:extLst>
                </a:gridCol>
                <a:gridCol w="796570">
                  <a:extLst>
                    <a:ext uri="{9D8B030D-6E8A-4147-A177-3AD203B41FA5}">
                      <a16:colId xmlns:a16="http://schemas.microsoft.com/office/drawing/2014/main" val="20003"/>
                    </a:ext>
                  </a:extLst>
                </a:gridCol>
                <a:gridCol w="796570">
                  <a:extLst>
                    <a:ext uri="{9D8B030D-6E8A-4147-A177-3AD203B41FA5}">
                      <a16:colId xmlns:a16="http://schemas.microsoft.com/office/drawing/2014/main" val="20004"/>
                    </a:ext>
                  </a:extLst>
                </a:gridCol>
                <a:gridCol w="734368">
                  <a:extLst>
                    <a:ext uri="{9D8B030D-6E8A-4147-A177-3AD203B41FA5}">
                      <a16:colId xmlns:a16="http://schemas.microsoft.com/office/drawing/2014/main" val="20005"/>
                    </a:ext>
                  </a:extLst>
                </a:gridCol>
                <a:gridCol w="1405899">
                  <a:extLst>
                    <a:ext uri="{9D8B030D-6E8A-4147-A177-3AD203B41FA5}">
                      <a16:colId xmlns:a16="http://schemas.microsoft.com/office/drawing/2014/main" val="20006"/>
                    </a:ext>
                  </a:extLst>
                </a:gridCol>
                <a:gridCol w="856868">
                  <a:extLst>
                    <a:ext uri="{9D8B030D-6E8A-4147-A177-3AD203B41FA5}">
                      <a16:colId xmlns:a16="http://schemas.microsoft.com/office/drawing/2014/main" val="20007"/>
                    </a:ext>
                  </a:extLst>
                </a:gridCol>
                <a:gridCol w="915896">
                  <a:extLst>
                    <a:ext uri="{9D8B030D-6E8A-4147-A177-3AD203B41FA5}">
                      <a16:colId xmlns:a16="http://schemas.microsoft.com/office/drawing/2014/main" val="20008"/>
                    </a:ext>
                  </a:extLst>
                </a:gridCol>
                <a:gridCol w="919705">
                  <a:extLst>
                    <a:ext uri="{9D8B030D-6E8A-4147-A177-3AD203B41FA5}">
                      <a16:colId xmlns:a16="http://schemas.microsoft.com/office/drawing/2014/main" val="20009"/>
                    </a:ext>
                  </a:extLst>
                </a:gridCol>
              </a:tblGrid>
              <a:tr h="184068">
                <a:tc>
                  <a:txBody>
                    <a:bodyPr/>
                    <a:lstStyle/>
                    <a:p>
                      <a:pPr marL="281305">
                        <a:lnSpc>
                          <a:spcPct val="100000"/>
                        </a:lnSpc>
                        <a:spcBef>
                          <a:spcPts val="245"/>
                        </a:spcBef>
                      </a:pPr>
                      <a:r>
                        <a:rPr sz="700" b="1" spc="-10" dirty="0">
                          <a:latin typeface="Calibri"/>
                          <a:cs typeface="Calibri"/>
                        </a:rPr>
                        <a:t>Departure</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248285">
                        <a:lnSpc>
                          <a:spcPct val="100000"/>
                        </a:lnSpc>
                        <a:spcBef>
                          <a:spcPts val="245"/>
                        </a:spcBef>
                      </a:pPr>
                      <a:r>
                        <a:rPr sz="700" b="1" spc="-10" dirty="0">
                          <a:latin typeface="Calibri"/>
                          <a:cs typeface="Calibri"/>
                        </a:rPr>
                        <a:t>Destination</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245"/>
                        </a:spcBef>
                      </a:pPr>
                      <a:r>
                        <a:rPr sz="700" b="1" dirty="0">
                          <a:latin typeface="Calibri"/>
                          <a:cs typeface="Calibri"/>
                        </a:rPr>
                        <a:t>Departue</a:t>
                      </a:r>
                      <a:r>
                        <a:rPr sz="700" b="1" spc="105" dirty="0">
                          <a:latin typeface="Calibri"/>
                          <a:cs typeface="Calibri"/>
                        </a:rPr>
                        <a:t> </a:t>
                      </a:r>
                      <a:r>
                        <a:rPr sz="700" b="1" spc="-20" dirty="0">
                          <a:latin typeface="Calibri"/>
                          <a:cs typeface="Calibri"/>
                        </a:rPr>
                        <a:t>time</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160" algn="ctr">
                        <a:lnSpc>
                          <a:spcPct val="100000"/>
                        </a:lnSpc>
                        <a:spcBef>
                          <a:spcPts val="245"/>
                        </a:spcBef>
                      </a:pPr>
                      <a:r>
                        <a:rPr sz="700" b="1" dirty="0">
                          <a:latin typeface="Calibri"/>
                          <a:cs typeface="Calibri"/>
                        </a:rPr>
                        <a:t>Arrival</a:t>
                      </a:r>
                      <a:r>
                        <a:rPr sz="700" b="1" spc="70" dirty="0">
                          <a:latin typeface="Calibri"/>
                          <a:cs typeface="Calibri"/>
                        </a:rPr>
                        <a:t> </a:t>
                      </a:r>
                      <a:r>
                        <a:rPr sz="700" b="1" spc="-20" dirty="0">
                          <a:latin typeface="Calibri"/>
                          <a:cs typeface="Calibri"/>
                        </a:rPr>
                        <a:t>time</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245"/>
                        </a:spcBef>
                      </a:pPr>
                      <a:r>
                        <a:rPr sz="700" b="1" dirty="0">
                          <a:latin typeface="Calibri"/>
                          <a:cs typeface="Calibri"/>
                        </a:rPr>
                        <a:t>no.</a:t>
                      </a:r>
                      <a:r>
                        <a:rPr sz="700" b="1" spc="35" dirty="0">
                          <a:latin typeface="Calibri"/>
                          <a:cs typeface="Calibri"/>
                        </a:rPr>
                        <a:t> </a:t>
                      </a:r>
                      <a:r>
                        <a:rPr sz="700" b="1" dirty="0">
                          <a:latin typeface="Calibri"/>
                          <a:cs typeface="Calibri"/>
                        </a:rPr>
                        <a:t>of</a:t>
                      </a:r>
                      <a:r>
                        <a:rPr sz="700" b="1" spc="45" dirty="0">
                          <a:latin typeface="Calibri"/>
                          <a:cs typeface="Calibri"/>
                        </a:rPr>
                        <a:t> </a:t>
                      </a:r>
                      <a:r>
                        <a:rPr sz="700" b="1" spc="-10" dirty="0">
                          <a:latin typeface="Calibri"/>
                          <a:cs typeface="Calibri"/>
                        </a:rPr>
                        <a:t>transfers</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245"/>
                        </a:spcBef>
                      </a:pPr>
                      <a:r>
                        <a:rPr sz="700" b="1" dirty="0">
                          <a:latin typeface="Calibri"/>
                          <a:cs typeface="Calibri"/>
                        </a:rPr>
                        <a:t>Trip</a:t>
                      </a:r>
                      <a:r>
                        <a:rPr sz="700" b="1" spc="45" dirty="0">
                          <a:latin typeface="Calibri"/>
                          <a:cs typeface="Calibri"/>
                        </a:rPr>
                        <a:t> </a:t>
                      </a:r>
                      <a:r>
                        <a:rPr sz="700" b="1" dirty="0">
                          <a:latin typeface="Calibri"/>
                          <a:cs typeface="Calibri"/>
                        </a:rPr>
                        <a:t>Time</a:t>
                      </a:r>
                      <a:r>
                        <a:rPr sz="700" b="1" spc="50" dirty="0">
                          <a:latin typeface="Calibri"/>
                          <a:cs typeface="Calibri"/>
                        </a:rPr>
                        <a:t> </a:t>
                      </a:r>
                      <a:r>
                        <a:rPr sz="700" b="1" spc="-10" dirty="0">
                          <a:latin typeface="Calibri"/>
                          <a:cs typeface="Calibri"/>
                        </a:rPr>
                        <a:t>(min)</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245"/>
                        </a:spcBef>
                      </a:pPr>
                      <a:r>
                        <a:rPr sz="700" b="1" spc="-10" dirty="0">
                          <a:latin typeface="Calibri"/>
                          <a:cs typeface="Calibri"/>
                        </a:rPr>
                        <a:t>Transportation</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245"/>
                        </a:spcBef>
                      </a:pPr>
                      <a:r>
                        <a:rPr sz="700" b="1" spc="-10" dirty="0">
                          <a:latin typeface="Calibri"/>
                          <a:cs typeface="Calibri"/>
                        </a:rPr>
                        <a:t>Frequency</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66675">
                        <a:lnSpc>
                          <a:spcPct val="100000"/>
                        </a:lnSpc>
                        <a:spcBef>
                          <a:spcPts val="245"/>
                        </a:spcBef>
                      </a:pPr>
                      <a:r>
                        <a:rPr sz="700" b="1" dirty="0">
                          <a:latin typeface="Calibri"/>
                          <a:cs typeface="Calibri"/>
                        </a:rPr>
                        <a:t>First</a:t>
                      </a:r>
                      <a:r>
                        <a:rPr sz="700" b="1" spc="45" dirty="0">
                          <a:latin typeface="Calibri"/>
                          <a:cs typeface="Calibri"/>
                        </a:rPr>
                        <a:t> </a:t>
                      </a:r>
                      <a:r>
                        <a:rPr sz="700" b="1" dirty="0">
                          <a:latin typeface="Calibri"/>
                          <a:cs typeface="Calibri"/>
                        </a:rPr>
                        <a:t>Bus</a:t>
                      </a:r>
                      <a:r>
                        <a:rPr sz="700" b="1" spc="35" dirty="0">
                          <a:latin typeface="Calibri"/>
                          <a:cs typeface="Calibri"/>
                        </a:rPr>
                        <a:t> </a:t>
                      </a:r>
                      <a:r>
                        <a:rPr sz="700" b="1" spc="-10" dirty="0">
                          <a:latin typeface="Calibri"/>
                          <a:cs typeface="Calibri"/>
                        </a:rPr>
                        <a:t>Departure</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50165">
                        <a:lnSpc>
                          <a:spcPct val="100000"/>
                        </a:lnSpc>
                        <a:spcBef>
                          <a:spcPts val="245"/>
                        </a:spcBef>
                      </a:pPr>
                      <a:r>
                        <a:rPr sz="700" b="1" dirty="0">
                          <a:latin typeface="Calibri"/>
                          <a:cs typeface="Calibri"/>
                        </a:rPr>
                        <a:t>Last</a:t>
                      </a:r>
                      <a:r>
                        <a:rPr sz="700" b="1" spc="35" dirty="0">
                          <a:latin typeface="Calibri"/>
                          <a:cs typeface="Calibri"/>
                        </a:rPr>
                        <a:t> </a:t>
                      </a:r>
                      <a:r>
                        <a:rPr sz="700" b="1" dirty="0">
                          <a:latin typeface="Calibri"/>
                          <a:cs typeface="Calibri"/>
                        </a:rPr>
                        <a:t>Bus</a:t>
                      </a:r>
                      <a:r>
                        <a:rPr sz="700" b="1" spc="35" dirty="0">
                          <a:latin typeface="Calibri"/>
                          <a:cs typeface="Calibri"/>
                        </a:rPr>
                        <a:t> </a:t>
                      </a:r>
                      <a:r>
                        <a:rPr sz="700" b="1" spc="-10" dirty="0">
                          <a:latin typeface="Calibri"/>
                          <a:cs typeface="Calibri"/>
                        </a:rPr>
                        <a:t>Departure*</a:t>
                      </a:r>
                      <a:endParaRPr sz="700">
                        <a:latin typeface="Calibri"/>
                        <a:cs typeface="Calibri"/>
                      </a:endParaRPr>
                    </a:p>
                  </a:txBody>
                  <a:tcPr marL="0" marR="0" marT="3110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0"/>
                  </a:ext>
                </a:extLst>
              </a:tr>
              <a:tr h="162488">
                <a:tc rowSpan="2">
                  <a:txBody>
                    <a:bodyPr/>
                    <a:lstStyle/>
                    <a:p>
                      <a:pPr marL="138430">
                        <a:lnSpc>
                          <a:spcPct val="100000"/>
                        </a:lnSpc>
                        <a:spcBef>
                          <a:spcPts val="160"/>
                        </a:spcBef>
                      </a:pPr>
                      <a:r>
                        <a:rPr sz="700" u="sng" dirty="0">
                          <a:solidFill>
                            <a:srgbClr val="0562C1"/>
                          </a:solidFill>
                          <a:uFill>
                            <a:solidFill>
                              <a:srgbClr val="0562C1"/>
                            </a:solidFill>
                          </a:uFill>
                          <a:latin typeface="Calibri"/>
                          <a:cs typeface="Calibri"/>
                          <a:hlinkClick r:id="rId3"/>
                        </a:rPr>
                        <a:t>Detmold</a:t>
                      </a:r>
                      <a:r>
                        <a:rPr sz="700" u="sng" spc="65" dirty="0">
                          <a:solidFill>
                            <a:srgbClr val="0562C1"/>
                          </a:solidFill>
                          <a:uFill>
                            <a:solidFill>
                              <a:srgbClr val="0562C1"/>
                            </a:solidFill>
                          </a:uFill>
                          <a:latin typeface="Calibri"/>
                          <a:cs typeface="Calibri"/>
                          <a:hlinkClick r:id="rId3"/>
                        </a:rPr>
                        <a:t> </a:t>
                      </a:r>
                      <a:r>
                        <a:rPr sz="700" u="sng" spc="-10" dirty="0">
                          <a:solidFill>
                            <a:srgbClr val="0562C1"/>
                          </a:solidFill>
                          <a:uFill>
                            <a:solidFill>
                              <a:srgbClr val="0562C1"/>
                            </a:solidFill>
                          </a:uFill>
                          <a:latin typeface="Calibri"/>
                          <a:cs typeface="Calibri"/>
                          <a:hlinkClick r:id="rId3"/>
                        </a:rPr>
                        <a:t>Bahnhof</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38760" marR="27305" indent="-177165">
                        <a:lnSpc>
                          <a:spcPct val="114700"/>
                        </a:lnSpc>
                        <a:spcBef>
                          <a:spcPts val="125"/>
                        </a:spcBef>
                      </a:pPr>
                      <a:r>
                        <a:rPr sz="700" u="sng" dirty="0">
                          <a:solidFill>
                            <a:srgbClr val="0562C1"/>
                          </a:solidFill>
                          <a:uFill>
                            <a:solidFill>
                              <a:srgbClr val="0562C1"/>
                            </a:solidFill>
                          </a:uFill>
                          <a:latin typeface="Calibri"/>
                          <a:cs typeface="Calibri"/>
                        </a:rPr>
                        <a:t>Brake</a:t>
                      </a:r>
                      <a:r>
                        <a:rPr sz="700" u="sng" spc="15"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Innov.</a:t>
                      </a:r>
                      <a:r>
                        <a:rPr sz="700" u="sng" spc="2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Campus</a:t>
                      </a:r>
                      <a:r>
                        <a:rPr sz="700" u="sng" spc="10" dirty="0">
                          <a:solidFill>
                            <a:srgbClr val="0562C1"/>
                          </a:solidFill>
                          <a:uFill>
                            <a:solidFill>
                              <a:srgbClr val="0562C1"/>
                            </a:solidFill>
                          </a:uFill>
                          <a:latin typeface="Calibri"/>
                          <a:cs typeface="Calibri"/>
                        </a:rPr>
                        <a:t> </a:t>
                      </a:r>
                      <a:r>
                        <a:rPr sz="700" u="none" spc="500" dirty="0">
                          <a:solidFill>
                            <a:srgbClr val="0562C1"/>
                          </a:solidFill>
                          <a:latin typeface="Calibri"/>
                          <a:cs typeface="Calibri"/>
                        </a:rPr>
                        <a:t> </a:t>
                      </a:r>
                      <a:r>
                        <a:rPr sz="700" u="sng" dirty="0">
                          <a:solidFill>
                            <a:srgbClr val="0562C1"/>
                          </a:solidFill>
                          <a:uFill>
                            <a:solidFill>
                              <a:srgbClr val="0562C1"/>
                            </a:solidFill>
                          </a:uFill>
                          <a:latin typeface="Calibri"/>
                          <a:cs typeface="Calibri"/>
                        </a:rPr>
                        <a:t>Süd</a:t>
                      </a:r>
                      <a:r>
                        <a:rPr sz="700" u="sng" spc="2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a:t>
                      </a:r>
                      <a:r>
                        <a:rPr sz="700" u="sng" spc="25"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Lemgo</a:t>
                      </a:r>
                      <a:endParaRPr sz="700">
                        <a:latin typeface="Calibri"/>
                        <a:cs typeface="Calibri"/>
                      </a:endParaRPr>
                    </a:p>
                  </a:txBody>
                  <a:tcPr marL="0" marR="0" marT="1586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8:45</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9:07</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00:22</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700" algn="ctr">
                        <a:lnSpc>
                          <a:spcPct val="100000"/>
                        </a:lnSpc>
                        <a:spcBef>
                          <a:spcPts val="270"/>
                        </a:spcBef>
                      </a:pPr>
                      <a:r>
                        <a:rPr sz="700" dirty="0">
                          <a:latin typeface="Calibri"/>
                          <a:cs typeface="Calibri"/>
                        </a:rPr>
                        <a:t>Bus</a:t>
                      </a:r>
                      <a:r>
                        <a:rPr sz="700" spc="40" dirty="0">
                          <a:latin typeface="Calibri"/>
                          <a:cs typeface="Calibri"/>
                        </a:rPr>
                        <a:t> </a:t>
                      </a:r>
                      <a:r>
                        <a:rPr sz="700" dirty="0">
                          <a:latin typeface="Calibri"/>
                          <a:cs typeface="Calibri"/>
                        </a:rPr>
                        <a:t>No.</a:t>
                      </a:r>
                      <a:r>
                        <a:rPr sz="700" spc="45" dirty="0">
                          <a:latin typeface="Calibri"/>
                          <a:cs typeface="Calibri"/>
                        </a:rPr>
                        <a:t> </a:t>
                      </a:r>
                      <a:r>
                        <a:rPr sz="700" dirty="0">
                          <a:latin typeface="Calibri"/>
                          <a:cs typeface="Calibri"/>
                        </a:rPr>
                        <a:t>790</a:t>
                      </a:r>
                      <a:r>
                        <a:rPr sz="700" spc="50" dirty="0">
                          <a:latin typeface="Calibri"/>
                          <a:cs typeface="Calibri"/>
                        </a:rPr>
                        <a:t> </a:t>
                      </a:r>
                      <a:r>
                        <a:rPr sz="700" dirty="0">
                          <a:latin typeface="Calibri"/>
                          <a:cs typeface="Calibri"/>
                        </a:rPr>
                        <a:t>campus</a:t>
                      </a:r>
                      <a:r>
                        <a:rPr sz="700" spc="40" dirty="0">
                          <a:latin typeface="Calibri"/>
                          <a:cs typeface="Calibri"/>
                        </a:rPr>
                        <a:t> </a:t>
                      </a:r>
                      <a:r>
                        <a:rPr sz="700" spc="-10" dirty="0">
                          <a:latin typeface="Calibri"/>
                          <a:cs typeface="Calibri"/>
                        </a:rPr>
                        <a:t>express</a:t>
                      </a:r>
                      <a:endParaRPr sz="700">
                        <a:latin typeface="Calibri"/>
                        <a:cs typeface="Calibri"/>
                      </a:endParaRPr>
                    </a:p>
                  </a:txBody>
                  <a:tcPr marL="0" marR="0" marT="342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4005">
                        <a:lnSpc>
                          <a:spcPct val="100000"/>
                        </a:lnSpc>
                        <a:spcBef>
                          <a:spcPts val="160"/>
                        </a:spcBef>
                      </a:pPr>
                      <a:r>
                        <a:rPr sz="700" dirty="0">
                          <a:latin typeface="Calibri"/>
                          <a:cs typeface="Calibri"/>
                        </a:rPr>
                        <a:t>8:45</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7180">
                        <a:lnSpc>
                          <a:spcPct val="100000"/>
                        </a:lnSpc>
                        <a:spcBef>
                          <a:spcPts val="160"/>
                        </a:spcBef>
                      </a:pPr>
                      <a:r>
                        <a:rPr sz="700" dirty="0">
                          <a:latin typeface="Calibri"/>
                          <a:cs typeface="Calibri"/>
                        </a:rPr>
                        <a:t>3:45</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1"/>
                  </a:ext>
                </a:extLst>
              </a:tr>
              <a:tr h="162488">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158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9:45</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160" algn="ctr">
                        <a:lnSpc>
                          <a:spcPct val="100000"/>
                        </a:lnSpc>
                        <a:spcBef>
                          <a:spcPts val="160"/>
                        </a:spcBef>
                      </a:pPr>
                      <a:r>
                        <a:rPr sz="700" dirty="0">
                          <a:latin typeface="Calibri"/>
                          <a:cs typeface="Calibri"/>
                        </a:rPr>
                        <a:t>10:07</a:t>
                      </a:r>
                      <a:r>
                        <a:rPr sz="700" spc="9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00:22</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3335" algn="ctr">
                        <a:lnSpc>
                          <a:spcPct val="100000"/>
                        </a:lnSpc>
                        <a:spcBef>
                          <a:spcPts val="270"/>
                        </a:spcBef>
                      </a:pPr>
                      <a:r>
                        <a:rPr sz="700" dirty="0">
                          <a:latin typeface="Calibri"/>
                          <a:cs typeface="Calibri"/>
                        </a:rPr>
                        <a:t>Bus</a:t>
                      </a:r>
                      <a:r>
                        <a:rPr sz="700" spc="40" dirty="0">
                          <a:latin typeface="Calibri"/>
                          <a:cs typeface="Calibri"/>
                        </a:rPr>
                        <a:t> </a:t>
                      </a:r>
                      <a:r>
                        <a:rPr sz="700" dirty="0">
                          <a:latin typeface="Calibri"/>
                          <a:cs typeface="Calibri"/>
                        </a:rPr>
                        <a:t>No.</a:t>
                      </a:r>
                      <a:r>
                        <a:rPr sz="700" spc="45" dirty="0">
                          <a:latin typeface="Calibri"/>
                          <a:cs typeface="Calibri"/>
                        </a:rPr>
                        <a:t> </a:t>
                      </a:r>
                      <a:r>
                        <a:rPr sz="700" dirty="0">
                          <a:latin typeface="Calibri"/>
                          <a:cs typeface="Calibri"/>
                        </a:rPr>
                        <a:t>790</a:t>
                      </a:r>
                      <a:r>
                        <a:rPr sz="700" spc="50" dirty="0">
                          <a:latin typeface="Calibri"/>
                          <a:cs typeface="Calibri"/>
                        </a:rPr>
                        <a:t> </a:t>
                      </a:r>
                      <a:r>
                        <a:rPr sz="700" dirty="0">
                          <a:latin typeface="Calibri"/>
                          <a:cs typeface="Calibri"/>
                        </a:rPr>
                        <a:t>campus</a:t>
                      </a:r>
                      <a:r>
                        <a:rPr sz="700" spc="40" dirty="0">
                          <a:latin typeface="Calibri"/>
                          <a:cs typeface="Calibri"/>
                        </a:rPr>
                        <a:t> </a:t>
                      </a:r>
                      <a:r>
                        <a:rPr sz="700" spc="-10" dirty="0">
                          <a:latin typeface="Calibri"/>
                          <a:cs typeface="Calibri"/>
                        </a:rPr>
                        <a:t>express</a:t>
                      </a:r>
                      <a:endParaRPr sz="700">
                        <a:latin typeface="Calibri"/>
                        <a:cs typeface="Calibri"/>
                      </a:endParaRPr>
                    </a:p>
                  </a:txBody>
                  <a:tcPr marL="0" marR="0" marT="342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2"/>
                  </a:ext>
                </a:extLst>
              </a:tr>
              <a:tr h="162488">
                <a:tc rowSpan="2">
                  <a:txBody>
                    <a:bodyPr/>
                    <a:lstStyle/>
                    <a:p>
                      <a:pPr marL="138430">
                        <a:lnSpc>
                          <a:spcPct val="100000"/>
                        </a:lnSpc>
                        <a:spcBef>
                          <a:spcPts val="160"/>
                        </a:spcBef>
                      </a:pPr>
                      <a:r>
                        <a:rPr sz="700" u="sng" dirty="0">
                          <a:solidFill>
                            <a:srgbClr val="0562C1"/>
                          </a:solidFill>
                          <a:uFill>
                            <a:solidFill>
                              <a:srgbClr val="0562C1"/>
                            </a:solidFill>
                          </a:uFill>
                          <a:latin typeface="Calibri"/>
                          <a:cs typeface="Calibri"/>
                          <a:hlinkClick r:id="rId3"/>
                        </a:rPr>
                        <a:t>Detmold</a:t>
                      </a:r>
                      <a:r>
                        <a:rPr sz="700" u="sng" spc="65" dirty="0">
                          <a:solidFill>
                            <a:srgbClr val="0562C1"/>
                          </a:solidFill>
                          <a:uFill>
                            <a:solidFill>
                              <a:srgbClr val="0562C1"/>
                            </a:solidFill>
                          </a:uFill>
                          <a:latin typeface="Calibri"/>
                          <a:cs typeface="Calibri"/>
                          <a:hlinkClick r:id="rId3"/>
                        </a:rPr>
                        <a:t> </a:t>
                      </a:r>
                      <a:r>
                        <a:rPr sz="700" u="sng" spc="-10" dirty="0">
                          <a:solidFill>
                            <a:srgbClr val="0562C1"/>
                          </a:solidFill>
                          <a:uFill>
                            <a:solidFill>
                              <a:srgbClr val="0562C1"/>
                            </a:solidFill>
                          </a:uFill>
                          <a:latin typeface="Calibri"/>
                          <a:cs typeface="Calibri"/>
                          <a:hlinkClick r:id="rId3"/>
                        </a:rPr>
                        <a:t>Bahnhof</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93980">
                        <a:lnSpc>
                          <a:spcPct val="100000"/>
                        </a:lnSpc>
                        <a:spcBef>
                          <a:spcPts val="170"/>
                        </a:spcBef>
                      </a:pPr>
                      <a:r>
                        <a:rPr sz="700" u="sng" dirty="0">
                          <a:solidFill>
                            <a:srgbClr val="0562C1"/>
                          </a:solidFill>
                          <a:uFill>
                            <a:solidFill>
                              <a:srgbClr val="0562C1"/>
                            </a:solidFill>
                          </a:uFill>
                          <a:latin typeface="Calibri"/>
                          <a:cs typeface="Calibri"/>
                        </a:rPr>
                        <a:t>Lemgo</a:t>
                      </a:r>
                      <a:r>
                        <a:rPr sz="700" u="sng" spc="60"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Liebigstraße</a:t>
                      </a:r>
                      <a:endParaRPr sz="700">
                        <a:latin typeface="Calibri"/>
                        <a:cs typeface="Calibri"/>
                      </a:endParaRPr>
                    </a:p>
                  </a:txBody>
                  <a:tcPr marL="0" marR="0" marT="2158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8:30</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8:57</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00:27</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27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342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4005">
                        <a:lnSpc>
                          <a:spcPct val="100000"/>
                        </a:lnSpc>
                        <a:spcBef>
                          <a:spcPts val="160"/>
                        </a:spcBef>
                      </a:pPr>
                      <a:r>
                        <a:rPr sz="700" dirty="0">
                          <a:latin typeface="Calibri"/>
                          <a:cs typeface="Calibri"/>
                        </a:rPr>
                        <a:t>5:30</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72415">
                        <a:lnSpc>
                          <a:spcPct val="100000"/>
                        </a:lnSpc>
                        <a:spcBef>
                          <a:spcPts val="160"/>
                        </a:spcBef>
                      </a:pPr>
                      <a:r>
                        <a:rPr sz="700" dirty="0">
                          <a:latin typeface="Calibri"/>
                          <a:cs typeface="Calibri"/>
                        </a:rPr>
                        <a:t>10:05</a:t>
                      </a:r>
                      <a:r>
                        <a:rPr sz="700" spc="9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3"/>
                  </a:ext>
                </a:extLst>
              </a:tr>
              <a:tr h="162488">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159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9:30</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9:57</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00:27</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27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342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solidFill>
                      <a:srgbClr val="CC99FF"/>
                    </a:solidFill>
                  </a:tcPr>
                </a:tc>
                <a:tc>
                  <a:txBody>
                    <a:bodyPr/>
                    <a:lstStyle/>
                    <a:p>
                      <a:pPr marL="9525"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4"/>
                  </a:ext>
                </a:extLst>
              </a:tr>
              <a:tr h="162488">
                <a:tc rowSpan="2">
                  <a:txBody>
                    <a:bodyPr/>
                    <a:lstStyle/>
                    <a:p>
                      <a:pPr marL="138430">
                        <a:lnSpc>
                          <a:spcPct val="100000"/>
                        </a:lnSpc>
                        <a:spcBef>
                          <a:spcPts val="160"/>
                        </a:spcBef>
                      </a:pPr>
                      <a:r>
                        <a:rPr sz="700" u="sng" dirty="0">
                          <a:solidFill>
                            <a:srgbClr val="0562C1"/>
                          </a:solidFill>
                          <a:uFill>
                            <a:solidFill>
                              <a:srgbClr val="0562C1"/>
                            </a:solidFill>
                          </a:uFill>
                          <a:latin typeface="Calibri"/>
                          <a:cs typeface="Calibri"/>
                          <a:hlinkClick r:id="rId3"/>
                        </a:rPr>
                        <a:t>Detmold</a:t>
                      </a:r>
                      <a:r>
                        <a:rPr sz="700" u="sng" spc="65" dirty="0">
                          <a:solidFill>
                            <a:srgbClr val="0562C1"/>
                          </a:solidFill>
                          <a:uFill>
                            <a:solidFill>
                              <a:srgbClr val="0562C1"/>
                            </a:solidFill>
                          </a:uFill>
                          <a:latin typeface="Calibri"/>
                          <a:cs typeface="Calibri"/>
                          <a:hlinkClick r:id="rId3"/>
                        </a:rPr>
                        <a:t> </a:t>
                      </a:r>
                      <a:r>
                        <a:rPr sz="700" u="sng" spc="-10" dirty="0">
                          <a:solidFill>
                            <a:srgbClr val="0562C1"/>
                          </a:solidFill>
                          <a:uFill>
                            <a:solidFill>
                              <a:srgbClr val="0562C1"/>
                            </a:solidFill>
                          </a:uFill>
                          <a:latin typeface="Calibri"/>
                          <a:cs typeface="Calibri"/>
                          <a:hlinkClick r:id="rId3"/>
                        </a:rPr>
                        <a:t>Bahnhof</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182245">
                        <a:lnSpc>
                          <a:spcPct val="100000"/>
                        </a:lnSpc>
                        <a:spcBef>
                          <a:spcPts val="175"/>
                        </a:spcBef>
                      </a:pPr>
                      <a:r>
                        <a:rPr sz="700" u="sng" dirty="0">
                          <a:solidFill>
                            <a:srgbClr val="0562C1"/>
                          </a:solidFill>
                          <a:uFill>
                            <a:solidFill>
                              <a:srgbClr val="0562C1"/>
                            </a:solidFill>
                          </a:uFill>
                          <a:latin typeface="Calibri"/>
                          <a:cs typeface="Calibri"/>
                          <a:hlinkClick r:id="rId5"/>
                        </a:rPr>
                        <a:t>Lemgo</a:t>
                      </a:r>
                      <a:r>
                        <a:rPr sz="700" u="sng" spc="60" dirty="0">
                          <a:solidFill>
                            <a:srgbClr val="0562C1"/>
                          </a:solidFill>
                          <a:uFill>
                            <a:solidFill>
                              <a:srgbClr val="0562C1"/>
                            </a:solidFill>
                          </a:uFill>
                          <a:latin typeface="Calibri"/>
                          <a:cs typeface="Calibri"/>
                          <a:hlinkClick r:id="rId5"/>
                        </a:rPr>
                        <a:t> </a:t>
                      </a:r>
                      <a:r>
                        <a:rPr sz="700" u="sng" spc="-10" dirty="0">
                          <a:solidFill>
                            <a:srgbClr val="0562C1"/>
                          </a:solidFill>
                          <a:uFill>
                            <a:solidFill>
                              <a:srgbClr val="0562C1"/>
                            </a:solidFill>
                          </a:uFill>
                          <a:latin typeface="Calibri"/>
                          <a:cs typeface="Calibri"/>
                          <a:hlinkClick r:id="rId5"/>
                        </a:rPr>
                        <a:t>Lüttfeld</a:t>
                      </a:r>
                      <a:endParaRPr sz="700">
                        <a:latin typeface="Calibri"/>
                        <a:cs typeface="Calibri"/>
                      </a:endParaRPr>
                    </a:p>
                  </a:txBody>
                  <a:tcPr marL="0" marR="0" marT="2221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9:05</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9:31</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00:26</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27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342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4005">
                        <a:lnSpc>
                          <a:spcPct val="100000"/>
                        </a:lnSpc>
                        <a:spcBef>
                          <a:spcPts val="160"/>
                        </a:spcBef>
                      </a:pPr>
                      <a:r>
                        <a:rPr sz="700" dirty="0">
                          <a:latin typeface="Calibri"/>
                          <a:cs typeface="Calibri"/>
                        </a:rPr>
                        <a:t>5:54</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6545">
                        <a:lnSpc>
                          <a:spcPct val="100000"/>
                        </a:lnSpc>
                        <a:spcBef>
                          <a:spcPts val="160"/>
                        </a:spcBef>
                      </a:pPr>
                      <a:r>
                        <a:rPr sz="700" dirty="0">
                          <a:latin typeface="Calibri"/>
                          <a:cs typeface="Calibri"/>
                        </a:rPr>
                        <a:t>7:05</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5"/>
                  </a:ext>
                </a:extLst>
              </a:tr>
              <a:tr h="162488">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222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160" algn="ctr">
                        <a:lnSpc>
                          <a:spcPct val="100000"/>
                        </a:lnSpc>
                        <a:spcBef>
                          <a:spcPts val="160"/>
                        </a:spcBef>
                      </a:pPr>
                      <a:r>
                        <a:rPr sz="700" dirty="0">
                          <a:latin typeface="Calibri"/>
                          <a:cs typeface="Calibri"/>
                        </a:rPr>
                        <a:t>10:05</a:t>
                      </a:r>
                      <a:r>
                        <a:rPr sz="700" spc="9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160" algn="ctr">
                        <a:lnSpc>
                          <a:spcPct val="100000"/>
                        </a:lnSpc>
                        <a:spcBef>
                          <a:spcPts val="160"/>
                        </a:spcBef>
                      </a:pPr>
                      <a:r>
                        <a:rPr sz="700" dirty="0">
                          <a:latin typeface="Calibri"/>
                          <a:cs typeface="Calibri"/>
                        </a:rPr>
                        <a:t>10:31</a:t>
                      </a:r>
                      <a:r>
                        <a:rPr sz="700" spc="9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00:26</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27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342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6"/>
                  </a:ext>
                </a:extLst>
              </a:tr>
            </a:tbl>
          </a:graphicData>
        </a:graphic>
      </p:graphicFrame>
      <p:graphicFrame>
        <p:nvGraphicFramePr>
          <p:cNvPr id="4" name="object 4"/>
          <p:cNvGraphicFramePr>
            <a:graphicFrameLocks noGrp="1"/>
          </p:cNvGraphicFramePr>
          <p:nvPr/>
        </p:nvGraphicFramePr>
        <p:xfrm>
          <a:off x="978107" y="3622504"/>
          <a:ext cx="9077088" cy="264677"/>
        </p:xfrm>
        <a:graphic>
          <a:graphicData uri="http://schemas.openxmlformats.org/drawingml/2006/table">
            <a:tbl>
              <a:tblPr firstRow="1" bandRow="1">
                <a:tableStyleId>{2D5ABB26-0587-4C30-8999-92F81FD0307C}</a:tableStyleId>
              </a:tblPr>
              <a:tblGrid>
                <a:gridCol w="1509357">
                  <a:extLst>
                    <a:ext uri="{9D8B030D-6E8A-4147-A177-3AD203B41FA5}">
                      <a16:colId xmlns:a16="http://schemas.microsoft.com/office/drawing/2014/main" val="20000"/>
                    </a:ext>
                  </a:extLst>
                </a:gridCol>
                <a:gridCol w="785780">
                  <a:extLst>
                    <a:ext uri="{9D8B030D-6E8A-4147-A177-3AD203B41FA5}">
                      <a16:colId xmlns:a16="http://schemas.microsoft.com/office/drawing/2014/main" val="20001"/>
                    </a:ext>
                  </a:extLst>
                </a:gridCol>
                <a:gridCol w="1591871">
                  <a:extLst>
                    <a:ext uri="{9D8B030D-6E8A-4147-A177-3AD203B41FA5}">
                      <a16:colId xmlns:a16="http://schemas.microsoft.com/office/drawing/2014/main" val="20002"/>
                    </a:ext>
                  </a:extLst>
                </a:gridCol>
                <a:gridCol w="735636">
                  <a:extLst>
                    <a:ext uri="{9D8B030D-6E8A-4147-A177-3AD203B41FA5}">
                      <a16:colId xmlns:a16="http://schemas.microsoft.com/office/drawing/2014/main" val="20003"/>
                    </a:ext>
                  </a:extLst>
                </a:gridCol>
                <a:gridCol w="2257688">
                  <a:extLst>
                    <a:ext uri="{9D8B030D-6E8A-4147-A177-3AD203B41FA5}">
                      <a16:colId xmlns:a16="http://schemas.microsoft.com/office/drawing/2014/main" val="20004"/>
                    </a:ext>
                  </a:extLst>
                </a:gridCol>
                <a:gridCol w="921609">
                  <a:extLst>
                    <a:ext uri="{9D8B030D-6E8A-4147-A177-3AD203B41FA5}">
                      <a16:colId xmlns:a16="http://schemas.microsoft.com/office/drawing/2014/main" val="20005"/>
                    </a:ext>
                  </a:extLst>
                </a:gridCol>
                <a:gridCol w="1275147">
                  <a:extLst>
                    <a:ext uri="{9D8B030D-6E8A-4147-A177-3AD203B41FA5}">
                      <a16:colId xmlns:a16="http://schemas.microsoft.com/office/drawing/2014/main" val="20006"/>
                    </a:ext>
                  </a:extLst>
                </a:gridCol>
              </a:tblGrid>
              <a:tr h="132021">
                <a:tc>
                  <a:txBody>
                    <a:bodyPr/>
                    <a:lstStyle/>
                    <a:p>
                      <a:pPr marL="31750">
                        <a:lnSpc>
                          <a:spcPct val="100000"/>
                        </a:lnSpc>
                        <a:spcBef>
                          <a:spcPts val="15"/>
                        </a:spcBef>
                      </a:pPr>
                      <a:r>
                        <a:rPr sz="700" u="sng" dirty="0">
                          <a:solidFill>
                            <a:srgbClr val="0562C1"/>
                          </a:solidFill>
                          <a:uFill>
                            <a:solidFill>
                              <a:srgbClr val="0562C1"/>
                            </a:solidFill>
                          </a:uFill>
                          <a:latin typeface="Calibri"/>
                          <a:cs typeface="Calibri"/>
                          <a:hlinkClick r:id="rId4"/>
                        </a:rPr>
                        <a:t>TH-OWL</a:t>
                      </a:r>
                      <a:r>
                        <a:rPr sz="700" u="sng" spc="60" dirty="0">
                          <a:solidFill>
                            <a:srgbClr val="0562C1"/>
                          </a:solidFill>
                          <a:uFill>
                            <a:solidFill>
                              <a:srgbClr val="0562C1"/>
                            </a:solidFill>
                          </a:uFill>
                          <a:latin typeface="Calibri"/>
                          <a:cs typeface="Calibri"/>
                          <a:hlinkClick r:id="rId4"/>
                        </a:rPr>
                        <a:t> </a:t>
                      </a:r>
                      <a:r>
                        <a:rPr sz="700" u="sng" dirty="0">
                          <a:solidFill>
                            <a:srgbClr val="0562C1"/>
                          </a:solidFill>
                          <a:uFill>
                            <a:solidFill>
                              <a:srgbClr val="0562C1"/>
                            </a:solidFill>
                          </a:uFill>
                          <a:latin typeface="Calibri"/>
                          <a:cs typeface="Calibri"/>
                          <a:hlinkClick r:id="rId4"/>
                        </a:rPr>
                        <a:t>-</a:t>
                      </a:r>
                      <a:r>
                        <a:rPr sz="700" u="sng" spc="70" dirty="0">
                          <a:solidFill>
                            <a:srgbClr val="0562C1"/>
                          </a:solidFill>
                          <a:uFill>
                            <a:solidFill>
                              <a:srgbClr val="0562C1"/>
                            </a:solidFill>
                          </a:uFill>
                          <a:latin typeface="Calibri"/>
                          <a:cs typeface="Calibri"/>
                          <a:hlinkClick r:id="rId4"/>
                        </a:rPr>
                        <a:t> </a:t>
                      </a:r>
                      <a:r>
                        <a:rPr sz="700" u="sng" dirty="0">
                          <a:solidFill>
                            <a:srgbClr val="0562C1"/>
                          </a:solidFill>
                          <a:uFill>
                            <a:solidFill>
                              <a:srgbClr val="0562C1"/>
                            </a:solidFill>
                          </a:uFill>
                          <a:latin typeface="Calibri"/>
                          <a:cs typeface="Calibri"/>
                          <a:hlinkClick r:id="rId4"/>
                        </a:rPr>
                        <a:t>Le</a:t>
                      </a:r>
                      <a:r>
                        <a:rPr sz="700" u="sng" dirty="0">
                          <a:solidFill>
                            <a:srgbClr val="0562C1"/>
                          </a:solidFill>
                          <a:uFill>
                            <a:solidFill>
                              <a:srgbClr val="0562C1"/>
                            </a:solidFill>
                          </a:uFill>
                          <a:latin typeface="Calibri"/>
                          <a:cs typeface="Calibri"/>
                        </a:rPr>
                        <a:t>mgo</a:t>
                      </a:r>
                      <a:r>
                        <a:rPr sz="700" u="sng" spc="65"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Campus</a:t>
                      </a:r>
                      <a:endParaRPr sz="700">
                        <a:latin typeface="Calibri"/>
                        <a:cs typeface="Calibri"/>
                      </a:endParaRPr>
                    </a:p>
                  </a:txBody>
                  <a:tcPr marL="0" marR="0" marT="1904" marB="0"/>
                </a:tc>
                <a:tc>
                  <a:txBody>
                    <a:bodyPr/>
                    <a:lstStyle/>
                    <a:p>
                      <a:pPr marL="114300">
                        <a:lnSpc>
                          <a:spcPct val="100000"/>
                        </a:lnSpc>
                        <a:spcBef>
                          <a:spcPts val="65"/>
                        </a:spcBef>
                      </a:pPr>
                      <a:r>
                        <a:rPr sz="700" i="1" dirty="0">
                          <a:solidFill>
                            <a:srgbClr val="151515"/>
                          </a:solidFill>
                          <a:latin typeface="Calibri"/>
                          <a:cs typeface="Calibri"/>
                        </a:rPr>
                        <a:t>4</a:t>
                      </a:r>
                      <a:r>
                        <a:rPr sz="700" i="1" spc="-5" dirty="0">
                          <a:solidFill>
                            <a:srgbClr val="151515"/>
                          </a:solidFill>
                          <a:latin typeface="Calibri"/>
                          <a:cs typeface="Calibri"/>
                        </a:rPr>
                        <a:t> </a:t>
                      </a:r>
                      <a:r>
                        <a:rPr sz="700" i="1" dirty="0">
                          <a:solidFill>
                            <a:srgbClr val="151515"/>
                          </a:solidFill>
                          <a:latin typeface="Calibri"/>
                          <a:cs typeface="Calibri"/>
                        </a:rPr>
                        <a:t>minutes</a:t>
                      </a:r>
                      <a:r>
                        <a:rPr sz="700" i="1" spc="-5" dirty="0">
                          <a:solidFill>
                            <a:srgbClr val="151515"/>
                          </a:solidFill>
                          <a:latin typeface="Calibri"/>
                          <a:cs typeface="Calibri"/>
                        </a:rPr>
                        <a:t> </a:t>
                      </a:r>
                      <a:r>
                        <a:rPr sz="700" i="1" spc="-20" dirty="0">
                          <a:solidFill>
                            <a:srgbClr val="151515"/>
                          </a:solidFill>
                          <a:latin typeface="Calibri"/>
                          <a:cs typeface="Calibri"/>
                        </a:rPr>
                        <a:t>walk</a:t>
                      </a:r>
                      <a:endParaRPr sz="700">
                        <a:latin typeface="Calibri"/>
                        <a:cs typeface="Calibri"/>
                      </a:endParaRPr>
                    </a:p>
                  </a:txBody>
                  <a:tcPr marL="0" marR="0" marT="8251" marB="0">
                    <a:solidFill>
                      <a:srgbClr val="E1EEDA"/>
                    </a:solidFill>
                  </a:tcPr>
                </a:tc>
                <a:tc>
                  <a:txBody>
                    <a:bodyPr/>
                    <a:lstStyle/>
                    <a:p>
                      <a:pPr marL="120014">
                        <a:lnSpc>
                          <a:spcPct val="100000"/>
                        </a:lnSpc>
                        <a:spcBef>
                          <a:spcPts val="15"/>
                        </a:spcBef>
                      </a:pPr>
                      <a:r>
                        <a:rPr sz="700" u="sng" dirty="0">
                          <a:solidFill>
                            <a:srgbClr val="0562C1"/>
                          </a:solidFill>
                          <a:uFill>
                            <a:solidFill>
                              <a:srgbClr val="0562C1"/>
                            </a:solidFill>
                          </a:uFill>
                          <a:latin typeface="Calibri"/>
                          <a:cs typeface="Calibri"/>
                        </a:rPr>
                        <a:t>Brake</a:t>
                      </a:r>
                      <a:r>
                        <a:rPr sz="700" u="sng" spc="35"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Innov.</a:t>
                      </a:r>
                      <a:r>
                        <a:rPr sz="700" u="sng" spc="4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Campus</a:t>
                      </a:r>
                      <a:r>
                        <a:rPr sz="700" u="sng" spc="4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Süd</a:t>
                      </a:r>
                      <a:r>
                        <a:rPr sz="700" u="sng" spc="40" dirty="0">
                          <a:solidFill>
                            <a:srgbClr val="0562C1"/>
                          </a:solidFill>
                          <a:uFill>
                            <a:solidFill>
                              <a:srgbClr val="0562C1"/>
                            </a:solidFill>
                          </a:uFill>
                          <a:latin typeface="Calibri"/>
                          <a:cs typeface="Calibri"/>
                        </a:rPr>
                        <a:t> </a:t>
                      </a:r>
                      <a:r>
                        <a:rPr sz="700" u="sng" dirty="0">
                          <a:solidFill>
                            <a:srgbClr val="0562C1"/>
                          </a:solidFill>
                          <a:uFill>
                            <a:solidFill>
                              <a:srgbClr val="0562C1"/>
                            </a:solidFill>
                          </a:uFill>
                          <a:latin typeface="Calibri"/>
                          <a:cs typeface="Calibri"/>
                        </a:rPr>
                        <a:t>-</a:t>
                      </a:r>
                      <a:r>
                        <a:rPr sz="700" u="sng" spc="45" dirty="0">
                          <a:solidFill>
                            <a:srgbClr val="0562C1"/>
                          </a:solidFill>
                          <a:uFill>
                            <a:solidFill>
                              <a:srgbClr val="0562C1"/>
                            </a:solidFill>
                          </a:uFill>
                          <a:latin typeface="Calibri"/>
                          <a:cs typeface="Calibri"/>
                        </a:rPr>
                        <a:t> </a:t>
                      </a:r>
                      <a:r>
                        <a:rPr sz="700" u="sng" spc="-20" dirty="0">
                          <a:solidFill>
                            <a:srgbClr val="0562C1"/>
                          </a:solidFill>
                          <a:uFill>
                            <a:solidFill>
                              <a:srgbClr val="0562C1"/>
                            </a:solidFill>
                          </a:uFill>
                          <a:latin typeface="Calibri"/>
                          <a:cs typeface="Calibri"/>
                        </a:rPr>
                        <a:t>Lemgo</a:t>
                      </a:r>
                      <a:endParaRPr sz="700">
                        <a:latin typeface="Calibri"/>
                        <a:cs typeface="Calibri"/>
                      </a:endParaRPr>
                    </a:p>
                  </a:txBody>
                  <a:tcPr marL="0" marR="0" marT="1904" marB="0"/>
                </a:tc>
                <a:tc>
                  <a:txBody>
                    <a:bodyPr/>
                    <a:lstStyle/>
                    <a:p>
                      <a:pPr marL="220345">
                        <a:lnSpc>
                          <a:spcPct val="100000"/>
                        </a:lnSpc>
                        <a:spcBef>
                          <a:spcPts val="65"/>
                        </a:spcBef>
                      </a:pPr>
                      <a:r>
                        <a:rPr sz="700" i="1" dirty="0">
                          <a:solidFill>
                            <a:srgbClr val="151515"/>
                          </a:solidFill>
                          <a:latin typeface="Calibri"/>
                          <a:cs typeface="Calibri"/>
                        </a:rPr>
                        <a:t>Bus</a:t>
                      </a:r>
                      <a:r>
                        <a:rPr sz="700" i="1" spc="-10" dirty="0">
                          <a:solidFill>
                            <a:srgbClr val="151515"/>
                          </a:solidFill>
                          <a:latin typeface="Calibri"/>
                          <a:cs typeface="Calibri"/>
                        </a:rPr>
                        <a:t> </a:t>
                      </a:r>
                      <a:r>
                        <a:rPr sz="700" i="1" spc="-25" dirty="0">
                          <a:solidFill>
                            <a:srgbClr val="151515"/>
                          </a:solidFill>
                          <a:latin typeface="Calibri"/>
                          <a:cs typeface="Calibri"/>
                        </a:rPr>
                        <a:t>790</a:t>
                      </a:r>
                      <a:endParaRPr sz="700">
                        <a:latin typeface="Calibri"/>
                        <a:cs typeface="Calibri"/>
                      </a:endParaRPr>
                    </a:p>
                  </a:txBody>
                  <a:tcPr marL="0" marR="0" marT="8251" marB="0">
                    <a:solidFill>
                      <a:srgbClr val="CC99FF"/>
                    </a:solidFill>
                  </a:tcPr>
                </a:tc>
                <a:tc>
                  <a:txBody>
                    <a:bodyPr/>
                    <a:lstStyle/>
                    <a:p>
                      <a:pPr marL="8255" algn="ctr">
                        <a:lnSpc>
                          <a:spcPct val="100000"/>
                        </a:lnSpc>
                        <a:spcBef>
                          <a:spcPts val="15"/>
                        </a:spcBef>
                      </a:pPr>
                      <a:r>
                        <a:rPr sz="700" u="sng" dirty="0">
                          <a:solidFill>
                            <a:srgbClr val="0562C1"/>
                          </a:solidFill>
                          <a:uFill>
                            <a:solidFill>
                              <a:srgbClr val="0562C1"/>
                            </a:solidFill>
                          </a:uFill>
                          <a:latin typeface="Calibri"/>
                          <a:cs typeface="Calibri"/>
                          <a:hlinkClick r:id="rId3"/>
                        </a:rPr>
                        <a:t>Detmold</a:t>
                      </a:r>
                      <a:r>
                        <a:rPr sz="700" u="sng" spc="65" dirty="0">
                          <a:solidFill>
                            <a:srgbClr val="0562C1"/>
                          </a:solidFill>
                          <a:uFill>
                            <a:solidFill>
                              <a:srgbClr val="0562C1"/>
                            </a:solidFill>
                          </a:uFill>
                          <a:latin typeface="Calibri"/>
                          <a:cs typeface="Calibri"/>
                          <a:hlinkClick r:id="rId3"/>
                        </a:rPr>
                        <a:t> </a:t>
                      </a:r>
                      <a:r>
                        <a:rPr sz="700" u="sng" spc="-10" dirty="0">
                          <a:solidFill>
                            <a:srgbClr val="0562C1"/>
                          </a:solidFill>
                          <a:uFill>
                            <a:solidFill>
                              <a:srgbClr val="0562C1"/>
                            </a:solidFill>
                          </a:uFill>
                          <a:latin typeface="Calibri"/>
                          <a:cs typeface="Calibri"/>
                          <a:hlinkClick r:id="rId3"/>
                        </a:rPr>
                        <a:t>Bahnho</a:t>
                      </a:r>
                      <a:r>
                        <a:rPr sz="700" u="sng" spc="-10" dirty="0">
                          <a:solidFill>
                            <a:srgbClr val="0562C1"/>
                          </a:solidFill>
                          <a:uFill>
                            <a:solidFill>
                              <a:srgbClr val="0562C1"/>
                            </a:solidFill>
                          </a:uFill>
                          <a:latin typeface="Calibri"/>
                          <a:cs typeface="Calibri"/>
                        </a:rPr>
                        <a:t>f</a:t>
                      </a:r>
                      <a:endParaRPr sz="700">
                        <a:latin typeface="Calibri"/>
                        <a:cs typeface="Calibri"/>
                      </a:endParaRPr>
                    </a:p>
                  </a:txBody>
                  <a:tcPr marL="0" marR="0" marT="1904" marB="0"/>
                </a:tc>
                <a:tc>
                  <a:txBody>
                    <a:bodyPr/>
                    <a:lstStyle/>
                    <a:p>
                      <a:pPr marL="160020">
                        <a:lnSpc>
                          <a:spcPct val="100000"/>
                        </a:lnSpc>
                        <a:spcBef>
                          <a:spcPts val="65"/>
                        </a:spcBef>
                      </a:pPr>
                      <a:r>
                        <a:rPr sz="700" i="1" dirty="0">
                          <a:solidFill>
                            <a:srgbClr val="151515"/>
                          </a:solidFill>
                          <a:latin typeface="Calibri"/>
                          <a:cs typeface="Calibri"/>
                        </a:rPr>
                        <a:t>13</a:t>
                      </a:r>
                      <a:r>
                        <a:rPr sz="700" i="1" spc="-5" dirty="0">
                          <a:solidFill>
                            <a:srgbClr val="151515"/>
                          </a:solidFill>
                          <a:latin typeface="Calibri"/>
                          <a:cs typeface="Calibri"/>
                        </a:rPr>
                        <a:t> </a:t>
                      </a:r>
                      <a:r>
                        <a:rPr sz="700" i="1" dirty="0">
                          <a:solidFill>
                            <a:srgbClr val="151515"/>
                          </a:solidFill>
                          <a:latin typeface="Calibri"/>
                          <a:cs typeface="Calibri"/>
                        </a:rPr>
                        <a:t>minutes </a:t>
                      </a:r>
                      <a:r>
                        <a:rPr sz="700" i="1" spc="-20" dirty="0">
                          <a:solidFill>
                            <a:srgbClr val="151515"/>
                          </a:solidFill>
                          <a:latin typeface="Calibri"/>
                          <a:cs typeface="Calibri"/>
                        </a:rPr>
                        <a:t>walk</a:t>
                      </a:r>
                      <a:endParaRPr sz="700">
                        <a:latin typeface="Calibri"/>
                        <a:cs typeface="Calibri"/>
                      </a:endParaRPr>
                    </a:p>
                  </a:txBody>
                  <a:tcPr marL="0" marR="0" marT="8251" marB="0">
                    <a:solidFill>
                      <a:srgbClr val="E1EEDA"/>
                    </a:solidFill>
                  </a:tcPr>
                </a:tc>
                <a:tc>
                  <a:txBody>
                    <a:bodyPr/>
                    <a:lstStyle/>
                    <a:p>
                      <a:pPr marL="137160">
                        <a:lnSpc>
                          <a:spcPct val="100000"/>
                        </a:lnSpc>
                        <a:spcBef>
                          <a:spcPts val="15"/>
                        </a:spcBef>
                      </a:pPr>
                      <a:r>
                        <a:rPr sz="700" u="sng" dirty="0">
                          <a:solidFill>
                            <a:srgbClr val="0562C1"/>
                          </a:solidFill>
                          <a:uFill>
                            <a:solidFill>
                              <a:srgbClr val="0562C1"/>
                            </a:solidFill>
                          </a:uFill>
                          <a:latin typeface="Calibri"/>
                          <a:cs typeface="Calibri"/>
                          <a:hlinkClick r:id="rId2"/>
                        </a:rPr>
                        <a:t>TH-OWL</a:t>
                      </a:r>
                      <a:r>
                        <a:rPr sz="700" u="sng" spc="60" dirty="0">
                          <a:solidFill>
                            <a:srgbClr val="0562C1"/>
                          </a:solidFill>
                          <a:uFill>
                            <a:solidFill>
                              <a:srgbClr val="0562C1"/>
                            </a:solidFill>
                          </a:uFill>
                          <a:latin typeface="Calibri"/>
                          <a:cs typeface="Calibri"/>
                          <a:hlinkClick r:id="rId2"/>
                        </a:rPr>
                        <a:t> </a:t>
                      </a:r>
                      <a:r>
                        <a:rPr sz="700" u="sng" dirty="0">
                          <a:solidFill>
                            <a:srgbClr val="0562C1"/>
                          </a:solidFill>
                          <a:uFill>
                            <a:solidFill>
                              <a:srgbClr val="0562C1"/>
                            </a:solidFill>
                          </a:uFill>
                          <a:latin typeface="Calibri"/>
                          <a:cs typeface="Calibri"/>
                          <a:hlinkClick r:id="rId2"/>
                        </a:rPr>
                        <a:t>-</a:t>
                      </a:r>
                      <a:r>
                        <a:rPr sz="700" u="sng" spc="75" dirty="0">
                          <a:solidFill>
                            <a:srgbClr val="0562C1"/>
                          </a:solidFill>
                          <a:uFill>
                            <a:solidFill>
                              <a:srgbClr val="0562C1"/>
                            </a:solidFill>
                          </a:uFill>
                          <a:latin typeface="Calibri"/>
                          <a:cs typeface="Calibri"/>
                          <a:hlinkClick r:id="rId2"/>
                        </a:rPr>
                        <a:t> </a:t>
                      </a:r>
                      <a:r>
                        <a:rPr sz="700" u="sng" dirty="0">
                          <a:solidFill>
                            <a:srgbClr val="0562C1"/>
                          </a:solidFill>
                          <a:uFill>
                            <a:solidFill>
                              <a:srgbClr val="0562C1"/>
                            </a:solidFill>
                          </a:uFill>
                          <a:latin typeface="Calibri"/>
                          <a:cs typeface="Calibri"/>
                          <a:hlinkClick r:id="rId2"/>
                        </a:rPr>
                        <a:t>Detmold</a:t>
                      </a:r>
                      <a:r>
                        <a:rPr sz="700" u="sng" spc="65"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Campus</a:t>
                      </a:r>
                      <a:endParaRPr sz="700">
                        <a:latin typeface="Calibri"/>
                        <a:cs typeface="Calibri"/>
                      </a:endParaRPr>
                    </a:p>
                  </a:txBody>
                  <a:tcPr marL="0" marR="0" marT="1904" marB="0"/>
                </a:tc>
                <a:extLst>
                  <a:ext uri="{0D108BD9-81ED-4DB2-BD59-A6C34878D82A}">
                    <a16:rowId xmlns:a16="http://schemas.microsoft.com/office/drawing/2014/main" val="10000"/>
                  </a:ext>
                </a:extLst>
              </a:tr>
              <a:tr h="132656">
                <a:tc gridSpan="7">
                  <a:txBody>
                    <a:bodyPr/>
                    <a:lstStyle/>
                    <a:p>
                      <a:pPr marL="509905">
                        <a:lnSpc>
                          <a:spcPts val="844"/>
                        </a:lnSpc>
                        <a:spcBef>
                          <a:spcPts val="100"/>
                        </a:spcBef>
                      </a:pPr>
                      <a:r>
                        <a:rPr sz="700" b="1" dirty="0">
                          <a:latin typeface="Calibri"/>
                          <a:cs typeface="Calibri"/>
                        </a:rPr>
                        <a:t>------------------------------------------------------------&gt;-----------------------------------------------------------------&gt;-----------------------------------------------------------------------&gt;----------------------------------------------------</a:t>
                      </a:r>
                      <a:r>
                        <a:rPr sz="700" b="1" spc="-50" dirty="0">
                          <a:latin typeface="Calibri"/>
                          <a:cs typeface="Calibri"/>
                        </a:rPr>
                        <a:t>-</a:t>
                      </a:r>
                      <a:endParaRPr sz="700">
                        <a:latin typeface="Calibri"/>
                        <a:cs typeface="Calibri"/>
                      </a:endParaRPr>
                    </a:p>
                  </a:txBody>
                  <a:tcPr marL="0" marR="0" marT="12694"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5" name="object 5"/>
          <p:cNvGraphicFramePr>
            <a:graphicFrameLocks noGrp="1"/>
          </p:cNvGraphicFramePr>
          <p:nvPr/>
        </p:nvGraphicFramePr>
        <p:xfrm>
          <a:off x="540659" y="4042941"/>
          <a:ext cx="9152619" cy="1105680"/>
        </p:xfrm>
        <a:graphic>
          <a:graphicData uri="http://schemas.openxmlformats.org/drawingml/2006/table">
            <a:tbl>
              <a:tblPr firstRow="1" bandRow="1">
                <a:tableStyleId>{2D5ABB26-0587-4C30-8999-92F81FD0307C}</a:tableStyleId>
              </a:tblPr>
              <a:tblGrid>
                <a:gridCol w="976195">
                  <a:extLst>
                    <a:ext uri="{9D8B030D-6E8A-4147-A177-3AD203B41FA5}">
                      <a16:colId xmlns:a16="http://schemas.microsoft.com/office/drawing/2014/main" val="20000"/>
                    </a:ext>
                  </a:extLst>
                </a:gridCol>
                <a:gridCol w="969848">
                  <a:extLst>
                    <a:ext uri="{9D8B030D-6E8A-4147-A177-3AD203B41FA5}">
                      <a16:colId xmlns:a16="http://schemas.microsoft.com/office/drawing/2014/main" val="20001"/>
                    </a:ext>
                  </a:extLst>
                </a:gridCol>
                <a:gridCol w="780702">
                  <a:extLst>
                    <a:ext uri="{9D8B030D-6E8A-4147-A177-3AD203B41FA5}">
                      <a16:colId xmlns:a16="http://schemas.microsoft.com/office/drawing/2014/main" val="20002"/>
                    </a:ext>
                  </a:extLst>
                </a:gridCol>
                <a:gridCol w="796570">
                  <a:extLst>
                    <a:ext uri="{9D8B030D-6E8A-4147-A177-3AD203B41FA5}">
                      <a16:colId xmlns:a16="http://schemas.microsoft.com/office/drawing/2014/main" val="20003"/>
                    </a:ext>
                  </a:extLst>
                </a:gridCol>
                <a:gridCol w="796570">
                  <a:extLst>
                    <a:ext uri="{9D8B030D-6E8A-4147-A177-3AD203B41FA5}">
                      <a16:colId xmlns:a16="http://schemas.microsoft.com/office/drawing/2014/main" val="20004"/>
                    </a:ext>
                  </a:extLst>
                </a:gridCol>
                <a:gridCol w="738175">
                  <a:extLst>
                    <a:ext uri="{9D8B030D-6E8A-4147-A177-3AD203B41FA5}">
                      <a16:colId xmlns:a16="http://schemas.microsoft.com/office/drawing/2014/main" val="20005"/>
                    </a:ext>
                  </a:extLst>
                </a:gridCol>
                <a:gridCol w="1405899">
                  <a:extLst>
                    <a:ext uri="{9D8B030D-6E8A-4147-A177-3AD203B41FA5}">
                      <a16:colId xmlns:a16="http://schemas.microsoft.com/office/drawing/2014/main" val="20006"/>
                    </a:ext>
                  </a:extLst>
                </a:gridCol>
                <a:gridCol w="853059">
                  <a:extLst>
                    <a:ext uri="{9D8B030D-6E8A-4147-A177-3AD203B41FA5}">
                      <a16:colId xmlns:a16="http://schemas.microsoft.com/office/drawing/2014/main" val="20007"/>
                    </a:ext>
                  </a:extLst>
                </a:gridCol>
                <a:gridCol w="915896">
                  <a:extLst>
                    <a:ext uri="{9D8B030D-6E8A-4147-A177-3AD203B41FA5}">
                      <a16:colId xmlns:a16="http://schemas.microsoft.com/office/drawing/2014/main" val="20008"/>
                    </a:ext>
                  </a:extLst>
                </a:gridCol>
                <a:gridCol w="919705">
                  <a:extLst>
                    <a:ext uri="{9D8B030D-6E8A-4147-A177-3AD203B41FA5}">
                      <a16:colId xmlns:a16="http://schemas.microsoft.com/office/drawing/2014/main" val="20009"/>
                    </a:ext>
                  </a:extLst>
                </a:gridCol>
              </a:tblGrid>
              <a:tr h="130752">
                <a:tc>
                  <a:txBody>
                    <a:bodyPr/>
                    <a:lstStyle/>
                    <a:p>
                      <a:pPr marL="281305">
                        <a:lnSpc>
                          <a:spcPct val="100000"/>
                        </a:lnSpc>
                        <a:spcBef>
                          <a:spcPts val="30"/>
                        </a:spcBef>
                      </a:pPr>
                      <a:r>
                        <a:rPr sz="700" b="1" spc="-10" dirty="0">
                          <a:latin typeface="Calibri"/>
                          <a:cs typeface="Calibri"/>
                        </a:rPr>
                        <a:t>Departure</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248285">
                        <a:lnSpc>
                          <a:spcPct val="100000"/>
                        </a:lnSpc>
                        <a:spcBef>
                          <a:spcPts val="30"/>
                        </a:spcBef>
                      </a:pPr>
                      <a:r>
                        <a:rPr sz="700" b="1" spc="-10" dirty="0">
                          <a:latin typeface="Calibri"/>
                          <a:cs typeface="Calibri"/>
                        </a:rPr>
                        <a:t>Destination</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30"/>
                        </a:spcBef>
                      </a:pPr>
                      <a:r>
                        <a:rPr sz="700" b="1" dirty="0">
                          <a:latin typeface="Calibri"/>
                          <a:cs typeface="Calibri"/>
                        </a:rPr>
                        <a:t>Departue</a:t>
                      </a:r>
                      <a:r>
                        <a:rPr sz="700" b="1" spc="105" dirty="0">
                          <a:latin typeface="Calibri"/>
                          <a:cs typeface="Calibri"/>
                        </a:rPr>
                        <a:t> </a:t>
                      </a:r>
                      <a:r>
                        <a:rPr sz="700" b="1" spc="-20" dirty="0">
                          <a:latin typeface="Calibri"/>
                          <a:cs typeface="Calibri"/>
                        </a:rPr>
                        <a:t>time</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160" algn="ctr">
                        <a:lnSpc>
                          <a:spcPct val="100000"/>
                        </a:lnSpc>
                        <a:spcBef>
                          <a:spcPts val="30"/>
                        </a:spcBef>
                      </a:pPr>
                      <a:r>
                        <a:rPr sz="700" b="1" dirty="0">
                          <a:latin typeface="Calibri"/>
                          <a:cs typeface="Calibri"/>
                        </a:rPr>
                        <a:t>Arrival</a:t>
                      </a:r>
                      <a:r>
                        <a:rPr sz="700" b="1" spc="70" dirty="0">
                          <a:latin typeface="Calibri"/>
                          <a:cs typeface="Calibri"/>
                        </a:rPr>
                        <a:t> </a:t>
                      </a:r>
                      <a:r>
                        <a:rPr sz="700" b="1" spc="-20" dirty="0">
                          <a:latin typeface="Calibri"/>
                          <a:cs typeface="Calibri"/>
                        </a:rPr>
                        <a:t>time</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30"/>
                        </a:spcBef>
                      </a:pPr>
                      <a:r>
                        <a:rPr sz="700" b="1" dirty="0">
                          <a:latin typeface="Calibri"/>
                          <a:cs typeface="Calibri"/>
                        </a:rPr>
                        <a:t>no.</a:t>
                      </a:r>
                      <a:r>
                        <a:rPr sz="700" b="1" spc="35" dirty="0">
                          <a:latin typeface="Calibri"/>
                          <a:cs typeface="Calibri"/>
                        </a:rPr>
                        <a:t> </a:t>
                      </a:r>
                      <a:r>
                        <a:rPr sz="700" b="1" dirty="0">
                          <a:latin typeface="Calibri"/>
                          <a:cs typeface="Calibri"/>
                        </a:rPr>
                        <a:t>of</a:t>
                      </a:r>
                      <a:r>
                        <a:rPr sz="700" b="1" spc="45" dirty="0">
                          <a:latin typeface="Calibri"/>
                          <a:cs typeface="Calibri"/>
                        </a:rPr>
                        <a:t> </a:t>
                      </a:r>
                      <a:r>
                        <a:rPr sz="700" b="1" spc="-10" dirty="0">
                          <a:latin typeface="Calibri"/>
                          <a:cs typeface="Calibri"/>
                        </a:rPr>
                        <a:t>transfers</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30"/>
                        </a:spcBef>
                      </a:pPr>
                      <a:r>
                        <a:rPr sz="700" b="1" dirty="0">
                          <a:latin typeface="Calibri"/>
                          <a:cs typeface="Calibri"/>
                        </a:rPr>
                        <a:t>Trip</a:t>
                      </a:r>
                      <a:r>
                        <a:rPr sz="700" b="1" spc="45" dirty="0">
                          <a:latin typeface="Calibri"/>
                          <a:cs typeface="Calibri"/>
                        </a:rPr>
                        <a:t> </a:t>
                      </a:r>
                      <a:r>
                        <a:rPr sz="700" b="1" dirty="0">
                          <a:latin typeface="Calibri"/>
                          <a:cs typeface="Calibri"/>
                        </a:rPr>
                        <a:t>Time</a:t>
                      </a:r>
                      <a:r>
                        <a:rPr sz="700" b="1" spc="50" dirty="0">
                          <a:latin typeface="Calibri"/>
                          <a:cs typeface="Calibri"/>
                        </a:rPr>
                        <a:t> </a:t>
                      </a:r>
                      <a:r>
                        <a:rPr sz="700" b="1" spc="-10" dirty="0">
                          <a:latin typeface="Calibri"/>
                          <a:cs typeface="Calibri"/>
                        </a:rPr>
                        <a:t>(min)</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30"/>
                        </a:spcBef>
                      </a:pPr>
                      <a:r>
                        <a:rPr sz="700" b="1" spc="-10" dirty="0">
                          <a:latin typeface="Calibri"/>
                          <a:cs typeface="Calibri"/>
                        </a:rPr>
                        <a:t>Transportation</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30"/>
                        </a:spcBef>
                      </a:pPr>
                      <a:r>
                        <a:rPr sz="700" b="1" spc="-10" dirty="0">
                          <a:latin typeface="Calibri"/>
                          <a:cs typeface="Calibri"/>
                        </a:rPr>
                        <a:t>Frequency</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66675">
                        <a:lnSpc>
                          <a:spcPct val="100000"/>
                        </a:lnSpc>
                        <a:spcBef>
                          <a:spcPts val="30"/>
                        </a:spcBef>
                      </a:pPr>
                      <a:r>
                        <a:rPr sz="700" b="1" dirty="0">
                          <a:latin typeface="Calibri"/>
                          <a:cs typeface="Calibri"/>
                        </a:rPr>
                        <a:t>First</a:t>
                      </a:r>
                      <a:r>
                        <a:rPr sz="700" b="1" spc="45" dirty="0">
                          <a:latin typeface="Calibri"/>
                          <a:cs typeface="Calibri"/>
                        </a:rPr>
                        <a:t> </a:t>
                      </a:r>
                      <a:r>
                        <a:rPr sz="700" b="1" dirty="0">
                          <a:latin typeface="Calibri"/>
                          <a:cs typeface="Calibri"/>
                        </a:rPr>
                        <a:t>Bus</a:t>
                      </a:r>
                      <a:r>
                        <a:rPr sz="700" b="1" spc="35" dirty="0">
                          <a:latin typeface="Calibri"/>
                          <a:cs typeface="Calibri"/>
                        </a:rPr>
                        <a:t> </a:t>
                      </a:r>
                      <a:r>
                        <a:rPr sz="700" b="1" spc="-10" dirty="0">
                          <a:latin typeface="Calibri"/>
                          <a:cs typeface="Calibri"/>
                        </a:rPr>
                        <a:t>Departure</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50165">
                        <a:lnSpc>
                          <a:spcPct val="100000"/>
                        </a:lnSpc>
                        <a:spcBef>
                          <a:spcPts val="30"/>
                        </a:spcBef>
                      </a:pPr>
                      <a:r>
                        <a:rPr sz="700" b="1" dirty="0">
                          <a:latin typeface="Calibri"/>
                          <a:cs typeface="Calibri"/>
                        </a:rPr>
                        <a:t>Last</a:t>
                      </a:r>
                      <a:r>
                        <a:rPr sz="700" b="1" spc="35" dirty="0">
                          <a:latin typeface="Calibri"/>
                          <a:cs typeface="Calibri"/>
                        </a:rPr>
                        <a:t> </a:t>
                      </a:r>
                      <a:r>
                        <a:rPr sz="700" b="1" dirty="0">
                          <a:latin typeface="Calibri"/>
                          <a:cs typeface="Calibri"/>
                        </a:rPr>
                        <a:t>Bus</a:t>
                      </a:r>
                      <a:r>
                        <a:rPr sz="700" b="1" spc="35" dirty="0">
                          <a:latin typeface="Calibri"/>
                          <a:cs typeface="Calibri"/>
                        </a:rPr>
                        <a:t> </a:t>
                      </a:r>
                      <a:r>
                        <a:rPr sz="700" b="1" spc="-10" dirty="0">
                          <a:latin typeface="Calibri"/>
                          <a:cs typeface="Calibri"/>
                        </a:rPr>
                        <a:t>Departure*</a:t>
                      </a:r>
                      <a:endParaRPr sz="700">
                        <a:latin typeface="Calibri"/>
                        <a:cs typeface="Calibri"/>
                      </a:endParaRPr>
                    </a:p>
                  </a:txBody>
                  <a:tcPr marL="0" marR="0" marT="38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0"/>
                  </a:ext>
                </a:extLst>
              </a:tr>
              <a:tr h="162488">
                <a:tc rowSpan="2">
                  <a:txBody>
                    <a:bodyPr/>
                    <a:lstStyle/>
                    <a:p>
                      <a:pPr marL="243204" marR="33020" indent="-177165">
                        <a:lnSpc>
                          <a:spcPct val="114700"/>
                        </a:lnSpc>
                        <a:spcBef>
                          <a:spcPts val="125"/>
                        </a:spcBef>
                      </a:pPr>
                      <a:r>
                        <a:rPr sz="700" u="sng" dirty="0">
                          <a:solidFill>
                            <a:srgbClr val="0562C1"/>
                          </a:solidFill>
                          <a:uFill>
                            <a:solidFill>
                              <a:srgbClr val="0562C1"/>
                            </a:solidFill>
                          </a:uFill>
                          <a:latin typeface="Calibri"/>
                          <a:cs typeface="Calibri"/>
                          <a:hlinkClick r:id="rId6"/>
                        </a:rPr>
                        <a:t>Brake</a:t>
                      </a:r>
                      <a:r>
                        <a:rPr sz="700" u="sng" spc="15" dirty="0">
                          <a:solidFill>
                            <a:srgbClr val="0562C1"/>
                          </a:solidFill>
                          <a:uFill>
                            <a:solidFill>
                              <a:srgbClr val="0562C1"/>
                            </a:solidFill>
                          </a:uFill>
                          <a:latin typeface="Calibri"/>
                          <a:cs typeface="Calibri"/>
                          <a:hlinkClick r:id="rId6"/>
                        </a:rPr>
                        <a:t> </a:t>
                      </a:r>
                      <a:r>
                        <a:rPr sz="700" u="sng" dirty="0">
                          <a:solidFill>
                            <a:srgbClr val="0562C1"/>
                          </a:solidFill>
                          <a:uFill>
                            <a:solidFill>
                              <a:srgbClr val="0562C1"/>
                            </a:solidFill>
                          </a:uFill>
                          <a:latin typeface="Calibri"/>
                          <a:cs typeface="Calibri"/>
                          <a:hlinkClick r:id="rId6"/>
                        </a:rPr>
                        <a:t>Innov.</a:t>
                      </a:r>
                      <a:r>
                        <a:rPr sz="700" u="sng" spc="15" dirty="0">
                          <a:solidFill>
                            <a:srgbClr val="0562C1"/>
                          </a:solidFill>
                          <a:uFill>
                            <a:solidFill>
                              <a:srgbClr val="0562C1"/>
                            </a:solidFill>
                          </a:uFill>
                          <a:latin typeface="Calibri"/>
                          <a:cs typeface="Calibri"/>
                          <a:hlinkClick r:id="rId6"/>
                        </a:rPr>
                        <a:t> </a:t>
                      </a:r>
                      <a:r>
                        <a:rPr sz="700" u="sng" dirty="0">
                          <a:solidFill>
                            <a:srgbClr val="0562C1"/>
                          </a:solidFill>
                          <a:uFill>
                            <a:solidFill>
                              <a:srgbClr val="0562C1"/>
                            </a:solidFill>
                          </a:uFill>
                          <a:latin typeface="Calibri"/>
                          <a:cs typeface="Calibri"/>
                          <a:hlinkClick r:id="rId6"/>
                        </a:rPr>
                        <a:t>Campus</a:t>
                      </a:r>
                      <a:r>
                        <a:rPr sz="700" u="sng" spc="15" dirty="0">
                          <a:solidFill>
                            <a:srgbClr val="0562C1"/>
                          </a:solidFill>
                          <a:uFill>
                            <a:solidFill>
                              <a:srgbClr val="0562C1"/>
                            </a:solidFill>
                          </a:uFill>
                          <a:latin typeface="Calibri"/>
                          <a:cs typeface="Calibri"/>
                          <a:hlinkClick r:id="rId6"/>
                        </a:rPr>
                        <a:t> </a:t>
                      </a:r>
                      <a:r>
                        <a:rPr sz="700" u="none" spc="500" dirty="0">
                          <a:solidFill>
                            <a:srgbClr val="0562C1"/>
                          </a:solidFill>
                          <a:latin typeface="Calibri"/>
                          <a:cs typeface="Calibri"/>
                        </a:rPr>
                        <a:t> </a:t>
                      </a:r>
                      <a:r>
                        <a:rPr sz="700" u="sng" dirty="0">
                          <a:solidFill>
                            <a:srgbClr val="0562C1"/>
                          </a:solidFill>
                          <a:uFill>
                            <a:solidFill>
                              <a:srgbClr val="0562C1"/>
                            </a:solidFill>
                          </a:uFill>
                          <a:latin typeface="Calibri"/>
                          <a:cs typeface="Calibri"/>
                          <a:hlinkClick r:id="rId6"/>
                        </a:rPr>
                        <a:t>Süd</a:t>
                      </a:r>
                      <a:r>
                        <a:rPr sz="700" u="sng" spc="20" dirty="0">
                          <a:solidFill>
                            <a:srgbClr val="0562C1"/>
                          </a:solidFill>
                          <a:uFill>
                            <a:solidFill>
                              <a:srgbClr val="0562C1"/>
                            </a:solidFill>
                          </a:uFill>
                          <a:latin typeface="Calibri"/>
                          <a:cs typeface="Calibri"/>
                          <a:hlinkClick r:id="rId6"/>
                        </a:rPr>
                        <a:t> </a:t>
                      </a:r>
                      <a:r>
                        <a:rPr sz="700" u="sng" dirty="0">
                          <a:solidFill>
                            <a:srgbClr val="0562C1"/>
                          </a:solidFill>
                          <a:uFill>
                            <a:solidFill>
                              <a:srgbClr val="0562C1"/>
                            </a:solidFill>
                          </a:uFill>
                          <a:latin typeface="Calibri"/>
                          <a:cs typeface="Calibri"/>
                          <a:hlinkClick r:id="rId6"/>
                        </a:rPr>
                        <a:t>-</a:t>
                      </a:r>
                      <a:r>
                        <a:rPr sz="700" u="sng" spc="25" dirty="0">
                          <a:solidFill>
                            <a:srgbClr val="0562C1"/>
                          </a:solidFill>
                          <a:uFill>
                            <a:solidFill>
                              <a:srgbClr val="0562C1"/>
                            </a:solidFill>
                          </a:uFill>
                          <a:latin typeface="Calibri"/>
                          <a:cs typeface="Calibri"/>
                          <a:hlinkClick r:id="rId6"/>
                        </a:rPr>
                        <a:t> </a:t>
                      </a:r>
                      <a:r>
                        <a:rPr sz="700" u="sng" spc="-10" dirty="0">
                          <a:solidFill>
                            <a:srgbClr val="0562C1"/>
                          </a:solidFill>
                          <a:uFill>
                            <a:solidFill>
                              <a:srgbClr val="0562C1"/>
                            </a:solidFill>
                          </a:uFill>
                          <a:latin typeface="Calibri"/>
                          <a:cs typeface="Calibri"/>
                          <a:hlinkClick r:id="rId6"/>
                        </a:rPr>
                        <a:t>Lemgo</a:t>
                      </a:r>
                      <a:endParaRPr sz="700">
                        <a:latin typeface="Calibri"/>
                        <a:cs typeface="Calibri"/>
                      </a:endParaRPr>
                    </a:p>
                  </a:txBody>
                  <a:tcPr marL="0" marR="0" marT="1586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133985">
                        <a:lnSpc>
                          <a:spcPct val="100000"/>
                        </a:lnSpc>
                        <a:spcBef>
                          <a:spcPts val="750"/>
                        </a:spcBef>
                      </a:pPr>
                      <a:r>
                        <a:rPr sz="700" u="sng" dirty="0">
                          <a:solidFill>
                            <a:srgbClr val="0562C1"/>
                          </a:solidFill>
                          <a:uFill>
                            <a:solidFill>
                              <a:srgbClr val="0562C1"/>
                            </a:solidFill>
                          </a:uFill>
                          <a:latin typeface="Calibri"/>
                          <a:cs typeface="Calibri"/>
                          <a:hlinkClick r:id="rId3"/>
                        </a:rPr>
                        <a:t>Detmold</a:t>
                      </a:r>
                      <a:r>
                        <a:rPr sz="700" u="sng" spc="65" dirty="0">
                          <a:solidFill>
                            <a:srgbClr val="0562C1"/>
                          </a:solidFill>
                          <a:uFill>
                            <a:solidFill>
                              <a:srgbClr val="0562C1"/>
                            </a:solidFill>
                          </a:uFill>
                          <a:latin typeface="Calibri"/>
                          <a:cs typeface="Calibri"/>
                          <a:hlinkClick r:id="rId3"/>
                        </a:rPr>
                        <a:t> </a:t>
                      </a:r>
                      <a:r>
                        <a:rPr sz="700" u="sng" spc="-10" dirty="0">
                          <a:solidFill>
                            <a:srgbClr val="0562C1"/>
                          </a:solidFill>
                          <a:uFill>
                            <a:solidFill>
                              <a:srgbClr val="0562C1"/>
                            </a:solidFill>
                          </a:uFill>
                          <a:latin typeface="Calibri"/>
                          <a:cs typeface="Calibri"/>
                          <a:hlinkClick r:id="rId3"/>
                        </a:rPr>
                        <a:t>Bahnhof</a:t>
                      </a:r>
                      <a:endParaRPr sz="700">
                        <a:latin typeface="Calibri"/>
                        <a:cs typeface="Calibri"/>
                      </a:endParaRPr>
                    </a:p>
                  </a:txBody>
                  <a:tcPr marL="0" marR="0" marT="952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160" algn="ctr">
                        <a:lnSpc>
                          <a:spcPct val="100000"/>
                        </a:lnSpc>
                        <a:spcBef>
                          <a:spcPts val="160"/>
                        </a:spcBef>
                      </a:pPr>
                      <a:r>
                        <a:rPr sz="700" dirty="0">
                          <a:latin typeface="Calibri"/>
                          <a:cs typeface="Calibri"/>
                        </a:rPr>
                        <a:t>12:20</a:t>
                      </a:r>
                      <a:r>
                        <a:rPr sz="700" spc="9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160" algn="ctr">
                        <a:lnSpc>
                          <a:spcPct val="100000"/>
                        </a:lnSpc>
                        <a:spcBef>
                          <a:spcPts val="160"/>
                        </a:spcBef>
                      </a:pPr>
                      <a:r>
                        <a:rPr sz="700" dirty="0">
                          <a:latin typeface="Calibri"/>
                          <a:cs typeface="Calibri"/>
                        </a:rPr>
                        <a:t>12:42</a:t>
                      </a:r>
                      <a:r>
                        <a:rPr sz="700" spc="9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00:22</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700" algn="ctr">
                        <a:lnSpc>
                          <a:spcPct val="100000"/>
                        </a:lnSpc>
                        <a:spcBef>
                          <a:spcPts val="270"/>
                        </a:spcBef>
                      </a:pPr>
                      <a:r>
                        <a:rPr sz="700" dirty="0">
                          <a:latin typeface="Calibri"/>
                          <a:cs typeface="Calibri"/>
                        </a:rPr>
                        <a:t>Bus</a:t>
                      </a:r>
                      <a:r>
                        <a:rPr sz="700" spc="40" dirty="0">
                          <a:latin typeface="Calibri"/>
                          <a:cs typeface="Calibri"/>
                        </a:rPr>
                        <a:t> </a:t>
                      </a:r>
                      <a:r>
                        <a:rPr sz="700" dirty="0">
                          <a:latin typeface="Calibri"/>
                          <a:cs typeface="Calibri"/>
                        </a:rPr>
                        <a:t>No.</a:t>
                      </a:r>
                      <a:r>
                        <a:rPr sz="700" spc="45" dirty="0">
                          <a:latin typeface="Calibri"/>
                          <a:cs typeface="Calibri"/>
                        </a:rPr>
                        <a:t> </a:t>
                      </a:r>
                      <a:r>
                        <a:rPr sz="700" dirty="0">
                          <a:latin typeface="Calibri"/>
                          <a:cs typeface="Calibri"/>
                        </a:rPr>
                        <a:t>790</a:t>
                      </a:r>
                      <a:r>
                        <a:rPr sz="700" spc="50" dirty="0">
                          <a:latin typeface="Calibri"/>
                          <a:cs typeface="Calibri"/>
                        </a:rPr>
                        <a:t> </a:t>
                      </a:r>
                      <a:r>
                        <a:rPr sz="700" dirty="0">
                          <a:latin typeface="Calibri"/>
                          <a:cs typeface="Calibri"/>
                        </a:rPr>
                        <a:t>campus</a:t>
                      </a:r>
                      <a:r>
                        <a:rPr sz="700" spc="40" dirty="0">
                          <a:latin typeface="Calibri"/>
                          <a:cs typeface="Calibri"/>
                        </a:rPr>
                        <a:t> </a:t>
                      </a:r>
                      <a:r>
                        <a:rPr sz="700" spc="-10" dirty="0">
                          <a:latin typeface="Calibri"/>
                          <a:cs typeface="Calibri"/>
                        </a:rPr>
                        <a:t>express</a:t>
                      </a:r>
                      <a:endParaRPr sz="700">
                        <a:latin typeface="Calibri"/>
                        <a:cs typeface="Calibri"/>
                      </a:endParaRPr>
                    </a:p>
                  </a:txBody>
                  <a:tcPr marL="0" marR="0" marT="34275" marB="0">
                    <a:lnL w="9525">
                      <a:solidFill>
                        <a:srgbClr val="7A7A7A"/>
                      </a:solidFill>
                      <a:prstDash val="solid"/>
                    </a:lnL>
                    <a:lnR w="9525">
                      <a:solidFill>
                        <a:srgbClr val="7A7A7A"/>
                      </a:solidFill>
                      <a:prstDash val="solid"/>
                    </a:lnR>
                    <a:lnT w="9525">
                      <a:solidFill>
                        <a:srgbClr val="7A7A7A"/>
                      </a:solidFill>
                      <a:prstDash val="solid"/>
                    </a:lnT>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4005">
                        <a:lnSpc>
                          <a:spcPct val="100000"/>
                        </a:lnSpc>
                        <a:spcBef>
                          <a:spcPts val="160"/>
                        </a:spcBef>
                      </a:pPr>
                      <a:r>
                        <a:rPr sz="700" dirty="0">
                          <a:latin typeface="Calibri"/>
                          <a:cs typeface="Calibri"/>
                        </a:rPr>
                        <a:t>8:20</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7180">
                        <a:lnSpc>
                          <a:spcPct val="100000"/>
                        </a:lnSpc>
                        <a:spcBef>
                          <a:spcPts val="160"/>
                        </a:spcBef>
                      </a:pPr>
                      <a:r>
                        <a:rPr sz="700" dirty="0">
                          <a:latin typeface="Calibri"/>
                          <a:cs typeface="Calibri"/>
                        </a:rPr>
                        <a:t>4:20</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1"/>
                  </a:ext>
                </a:extLst>
              </a:tr>
              <a:tr h="162488">
                <a:tc vMerge="1">
                  <a:txBody>
                    <a:bodyPr/>
                    <a:lstStyle/>
                    <a:p>
                      <a:endParaRPr/>
                    </a:p>
                  </a:txBody>
                  <a:tcPr marL="0" marR="0" marT="1587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9525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1:20</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1:42</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00:22</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3335" algn="ctr">
                        <a:lnSpc>
                          <a:spcPct val="100000"/>
                        </a:lnSpc>
                        <a:spcBef>
                          <a:spcPts val="270"/>
                        </a:spcBef>
                      </a:pPr>
                      <a:r>
                        <a:rPr sz="700" dirty="0">
                          <a:latin typeface="Calibri"/>
                          <a:cs typeface="Calibri"/>
                        </a:rPr>
                        <a:t>Bus</a:t>
                      </a:r>
                      <a:r>
                        <a:rPr sz="700" spc="40" dirty="0">
                          <a:latin typeface="Calibri"/>
                          <a:cs typeface="Calibri"/>
                        </a:rPr>
                        <a:t> </a:t>
                      </a:r>
                      <a:r>
                        <a:rPr sz="700" dirty="0">
                          <a:latin typeface="Calibri"/>
                          <a:cs typeface="Calibri"/>
                        </a:rPr>
                        <a:t>No.</a:t>
                      </a:r>
                      <a:r>
                        <a:rPr sz="700" spc="45" dirty="0">
                          <a:latin typeface="Calibri"/>
                          <a:cs typeface="Calibri"/>
                        </a:rPr>
                        <a:t> </a:t>
                      </a:r>
                      <a:r>
                        <a:rPr sz="700" dirty="0">
                          <a:latin typeface="Calibri"/>
                          <a:cs typeface="Calibri"/>
                        </a:rPr>
                        <a:t>790</a:t>
                      </a:r>
                      <a:r>
                        <a:rPr sz="700" spc="50" dirty="0">
                          <a:latin typeface="Calibri"/>
                          <a:cs typeface="Calibri"/>
                        </a:rPr>
                        <a:t> </a:t>
                      </a:r>
                      <a:r>
                        <a:rPr sz="700" dirty="0">
                          <a:latin typeface="Calibri"/>
                          <a:cs typeface="Calibri"/>
                        </a:rPr>
                        <a:t>campus</a:t>
                      </a:r>
                      <a:r>
                        <a:rPr sz="700" spc="40" dirty="0">
                          <a:latin typeface="Calibri"/>
                          <a:cs typeface="Calibri"/>
                        </a:rPr>
                        <a:t> </a:t>
                      </a:r>
                      <a:r>
                        <a:rPr sz="700" spc="-10" dirty="0">
                          <a:latin typeface="Calibri"/>
                          <a:cs typeface="Calibri"/>
                        </a:rPr>
                        <a:t>express</a:t>
                      </a:r>
                      <a:endParaRPr sz="700">
                        <a:latin typeface="Calibri"/>
                        <a:cs typeface="Calibri"/>
                      </a:endParaRPr>
                    </a:p>
                  </a:txBody>
                  <a:tcPr marL="0" marR="0" marT="34275" marB="0">
                    <a:lnL w="9525">
                      <a:solidFill>
                        <a:srgbClr val="7A7A7A"/>
                      </a:solidFill>
                      <a:prstDash val="solid"/>
                    </a:lnL>
                    <a:lnR w="9525">
                      <a:solidFill>
                        <a:srgbClr val="7A7A7A"/>
                      </a:solidFill>
                      <a:prstDash val="solid"/>
                    </a:lnR>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2"/>
                  </a:ext>
                </a:extLst>
              </a:tr>
              <a:tr h="162488">
                <a:tc rowSpan="2">
                  <a:txBody>
                    <a:bodyPr/>
                    <a:lstStyle/>
                    <a:p>
                      <a:pPr marL="100330">
                        <a:lnSpc>
                          <a:spcPct val="100000"/>
                        </a:lnSpc>
                        <a:spcBef>
                          <a:spcPts val="775"/>
                        </a:spcBef>
                      </a:pPr>
                      <a:r>
                        <a:rPr sz="700" u="sng" dirty="0">
                          <a:solidFill>
                            <a:srgbClr val="0562C1"/>
                          </a:solidFill>
                          <a:uFill>
                            <a:solidFill>
                              <a:srgbClr val="0562C1"/>
                            </a:solidFill>
                          </a:uFill>
                          <a:latin typeface="Calibri"/>
                          <a:cs typeface="Calibri"/>
                        </a:rPr>
                        <a:t>Lemgo</a:t>
                      </a:r>
                      <a:r>
                        <a:rPr sz="700" u="sng" spc="60" dirty="0">
                          <a:solidFill>
                            <a:srgbClr val="0562C1"/>
                          </a:solidFill>
                          <a:uFill>
                            <a:solidFill>
                              <a:srgbClr val="0562C1"/>
                            </a:solidFill>
                          </a:uFill>
                          <a:latin typeface="Calibri"/>
                          <a:cs typeface="Calibri"/>
                        </a:rPr>
                        <a:t> </a:t>
                      </a:r>
                      <a:r>
                        <a:rPr sz="700" u="sng" spc="-10" dirty="0">
                          <a:solidFill>
                            <a:srgbClr val="0562C1"/>
                          </a:solidFill>
                          <a:uFill>
                            <a:solidFill>
                              <a:srgbClr val="0562C1"/>
                            </a:solidFill>
                          </a:uFill>
                          <a:latin typeface="Calibri"/>
                          <a:cs typeface="Calibri"/>
                        </a:rPr>
                        <a:t>Liebigstraße</a:t>
                      </a:r>
                      <a:endParaRPr sz="700">
                        <a:latin typeface="Calibri"/>
                        <a:cs typeface="Calibri"/>
                      </a:endParaRPr>
                    </a:p>
                  </a:txBody>
                  <a:tcPr marL="0" marR="0" marT="9838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133985">
                        <a:lnSpc>
                          <a:spcPct val="100000"/>
                        </a:lnSpc>
                        <a:spcBef>
                          <a:spcPts val="750"/>
                        </a:spcBef>
                      </a:pPr>
                      <a:r>
                        <a:rPr sz="700" u="sng" dirty="0">
                          <a:solidFill>
                            <a:srgbClr val="0562C1"/>
                          </a:solidFill>
                          <a:uFill>
                            <a:solidFill>
                              <a:srgbClr val="0562C1"/>
                            </a:solidFill>
                          </a:uFill>
                          <a:latin typeface="Calibri"/>
                          <a:cs typeface="Calibri"/>
                          <a:hlinkClick r:id="rId3"/>
                        </a:rPr>
                        <a:t>Detmold</a:t>
                      </a:r>
                      <a:r>
                        <a:rPr sz="700" u="sng" spc="65" dirty="0">
                          <a:solidFill>
                            <a:srgbClr val="0562C1"/>
                          </a:solidFill>
                          <a:uFill>
                            <a:solidFill>
                              <a:srgbClr val="0562C1"/>
                            </a:solidFill>
                          </a:uFill>
                          <a:latin typeface="Calibri"/>
                          <a:cs typeface="Calibri"/>
                          <a:hlinkClick r:id="rId3"/>
                        </a:rPr>
                        <a:t> </a:t>
                      </a:r>
                      <a:r>
                        <a:rPr sz="700" u="sng" spc="-10" dirty="0">
                          <a:solidFill>
                            <a:srgbClr val="0562C1"/>
                          </a:solidFill>
                          <a:uFill>
                            <a:solidFill>
                              <a:srgbClr val="0562C1"/>
                            </a:solidFill>
                          </a:uFill>
                          <a:latin typeface="Calibri"/>
                          <a:cs typeface="Calibri"/>
                          <a:hlinkClick r:id="rId3"/>
                        </a:rPr>
                        <a:t>Bahnhof</a:t>
                      </a:r>
                      <a:endParaRPr sz="700">
                        <a:latin typeface="Calibri"/>
                        <a:cs typeface="Calibri"/>
                      </a:endParaRPr>
                    </a:p>
                  </a:txBody>
                  <a:tcPr marL="0" marR="0" marT="952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1:01</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1:29</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00:28</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4005">
                        <a:lnSpc>
                          <a:spcPct val="100000"/>
                        </a:lnSpc>
                        <a:spcBef>
                          <a:spcPts val="160"/>
                        </a:spcBef>
                      </a:pPr>
                      <a:r>
                        <a:rPr sz="700" dirty="0">
                          <a:latin typeface="Calibri"/>
                          <a:cs typeface="Calibri"/>
                        </a:rPr>
                        <a:t>5:56</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7180">
                        <a:lnSpc>
                          <a:spcPct val="100000"/>
                        </a:lnSpc>
                        <a:spcBef>
                          <a:spcPts val="160"/>
                        </a:spcBef>
                      </a:pPr>
                      <a:r>
                        <a:rPr sz="700" dirty="0">
                          <a:latin typeface="Calibri"/>
                          <a:cs typeface="Calibri"/>
                        </a:rPr>
                        <a:t>9:40</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3"/>
                  </a:ext>
                </a:extLst>
              </a:tr>
              <a:tr h="162488">
                <a:tc vMerge="1">
                  <a:txBody>
                    <a:bodyPr/>
                    <a:lstStyle/>
                    <a:p>
                      <a:endParaRPr/>
                    </a:p>
                  </a:txBody>
                  <a:tcPr marL="0" marR="0" marT="98425"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9525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2:01</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2:29</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00:28</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4"/>
                  </a:ext>
                </a:extLst>
              </a:tr>
              <a:tr h="162488">
                <a:tc rowSpan="2">
                  <a:txBody>
                    <a:bodyPr/>
                    <a:lstStyle/>
                    <a:p>
                      <a:pPr marL="187325">
                        <a:lnSpc>
                          <a:spcPct val="100000"/>
                        </a:lnSpc>
                        <a:spcBef>
                          <a:spcPts val="770"/>
                        </a:spcBef>
                      </a:pPr>
                      <a:r>
                        <a:rPr sz="700" u="sng" dirty="0">
                          <a:solidFill>
                            <a:srgbClr val="0562C1"/>
                          </a:solidFill>
                          <a:uFill>
                            <a:solidFill>
                              <a:srgbClr val="0562C1"/>
                            </a:solidFill>
                          </a:uFill>
                          <a:latin typeface="Calibri"/>
                          <a:cs typeface="Calibri"/>
                          <a:hlinkClick r:id="rId5"/>
                        </a:rPr>
                        <a:t>Lemgo</a:t>
                      </a:r>
                      <a:r>
                        <a:rPr sz="700" u="sng" spc="60" dirty="0">
                          <a:solidFill>
                            <a:srgbClr val="0562C1"/>
                          </a:solidFill>
                          <a:uFill>
                            <a:solidFill>
                              <a:srgbClr val="0562C1"/>
                            </a:solidFill>
                          </a:uFill>
                          <a:latin typeface="Calibri"/>
                          <a:cs typeface="Calibri"/>
                          <a:hlinkClick r:id="rId5"/>
                        </a:rPr>
                        <a:t> </a:t>
                      </a:r>
                      <a:r>
                        <a:rPr sz="700" u="sng" spc="-10" dirty="0">
                          <a:solidFill>
                            <a:srgbClr val="0562C1"/>
                          </a:solidFill>
                          <a:uFill>
                            <a:solidFill>
                              <a:srgbClr val="0562C1"/>
                            </a:solidFill>
                          </a:uFill>
                          <a:latin typeface="Calibri"/>
                          <a:cs typeface="Calibri"/>
                          <a:hlinkClick r:id="rId5"/>
                        </a:rPr>
                        <a:t>Lüttfeld</a:t>
                      </a:r>
                      <a:endParaRPr sz="700">
                        <a:latin typeface="Calibri"/>
                        <a:cs typeface="Calibri"/>
                      </a:endParaRPr>
                    </a:p>
                  </a:txBody>
                  <a:tcPr marL="0" marR="0" marT="97746"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133985">
                        <a:lnSpc>
                          <a:spcPct val="100000"/>
                        </a:lnSpc>
                        <a:spcBef>
                          <a:spcPts val="750"/>
                        </a:spcBef>
                      </a:pPr>
                      <a:r>
                        <a:rPr sz="700" u="sng" dirty="0">
                          <a:solidFill>
                            <a:srgbClr val="0562C1"/>
                          </a:solidFill>
                          <a:uFill>
                            <a:solidFill>
                              <a:srgbClr val="0562C1"/>
                            </a:solidFill>
                          </a:uFill>
                          <a:latin typeface="Calibri"/>
                          <a:cs typeface="Calibri"/>
                          <a:hlinkClick r:id="rId3"/>
                        </a:rPr>
                        <a:t>Detmold</a:t>
                      </a:r>
                      <a:r>
                        <a:rPr sz="700" u="sng" spc="65" dirty="0">
                          <a:solidFill>
                            <a:srgbClr val="0562C1"/>
                          </a:solidFill>
                          <a:uFill>
                            <a:solidFill>
                              <a:srgbClr val="0562C1"/>
                            </a:solidFill>
                          </a:uFill>
                          <a:latin typeface="Calibri"/>
                          <a:cs typeface="Calibri"/>
                          <a:hlinkClick r:id="rId3"/>
                        </a:rPr>
                        <a:t> </a:t>
                      </a:r>
                      <a:r>
                        <a:rPr sz="700" u="sng" spc="-10" dirty="0">
                          <a:solidFill>
                            <a:srgbClr val="0562C1"/>
                          </a:solidFill>
                          <a:uFill>
                            <a:solidFill>
                              <a:srgbClr val="0562C1"/>
                            </a:solidFill>
                          </a:uFill>
                          <a:latin typeface="Calibri"/>
                          <a:cs typeface="Calibri"/>
                          <a:hlinkClick r:id="rId3"/>
                        </a:rPr>
                        <a:t>Bahnhof</a:t>
                      </a:r>
                      <a:endParaRPr sz="700">
                        <a:latin typeface="Calibri"/>
                        <a:cs typeface="Calibri"/>
                      </a:endParaRPr>
                    </a:p>
                  </a:txBody>
                  <a:tcPr marL="0" marR="0" marT="95208"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1:26</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1:54</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00:28</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4005">
                        <a:lnSpc>
                          <a:spcPct val="100000"/>
                        </a:lnSpc>
                        <a:spcBef>
                          <a:spcPts val="160"/>
                        </a:spcBef>
                      </a:pPr>
                      <a:r>
                        <a:rPr sz="700" dirty="0">
                          <a:latin typeface="Calibri"/>
                          <a:cs typeface="Calibri"/>
                        </a:rPr>
                        <a:t>5:26</a:t>
                      </a:r>
                      <a:r>
                        <a:rPr sz="700" spc="70" dirty="0">
                          <a:latin typeface="Calibri"/>
                          <a:cs typeface="Calibri"/>
                        </a:rPr>
                        <a:t> </a:t>
                      </a:r>
                      <a:r>
                        <a:rPr sz="700" spc="-25" dirty="0">
                          <a:latin typeface="Calibri"/>
                          <a:cs typeface="Calibri"/>
                        </a:rPr>
                        <a:t>AM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rowSpan="2">
                  <a:txBody>
                    <a:bodyPr/>
                    <a:lstStyle/>
                    <a:p>
                      <a:pPr marL="297180">
                        <a:lnSpc>
                          <a:spcPct val="100000"/>
                        </a:lnSpc>
                        <a:spcBef>
                          <a:spcPts val="160"/>
                        </a:spcBef>
                      </a:pPr>
                      <a:r>
                        <a:rPr sz="700" dirty="0">
                          <a:latin typeface="Calibri"/>
                          <a:cs typeface="Calibri"/>
                        </a:rPr>
                        <a:t>9:26</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5"/>
                  </a:ext>
                </a:extLst>
              </a:tr>
              <a:tr h="162488">
                <a:tc vMerge="1">
                  <a:txBody>
                    <a:bodyPr/>
                    <a:lstStyle/>
                    <a:p>
                      <a:endParaRPr/>
                    </a:p>
                  </a:txBody>
                  <a:tcPr marL="0" marR="0" marT="9779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9525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2:26</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1430" algn="ctr">
                        <a:lnSpc>
                          <a:spcPct val="100000"/>
                        </a:lnSpc>
                        <a:spcBef>
                          <a:spcPts val="160"/>
                        </a:spcBef>
                      </a:pPr>
                      <a:r>
                        <a:rPr sz="700" dirty="0">
                          <a:latin typeface="Calibri"/>
                          <a:cs typeface="Calibri"/>
                        </a:rPr>
                        <a:t>2:54</a:t>
                      </a:r>
                      <a:r>
                        <a:rPr sz="700" spc="70" dirty="0">
                          <a:latin typeface="Calibri"/>
                          <a:cs typeface="Calibri"/>
                        </a:rPr>
                        <a:t> </a:t>
                      </a:r>
                      <a:r>
                        <a:rPr sz="700" spc="-25" dirty="0">
                          <a:latin typeface="Calibri"/>
                          <a:cs typeface="Calibri"/>
                        </a:rPr>
                        <a:t>PM</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spc="-50" dirty="0">
                          <a:latin typeface="Calibri"/>
                          <a:cs typeface="Calibri"/>
                        </a:rPr>
                        <a:t>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0795" algn="ctr">
                        <a:lnSpc>
                          <a:spcPct val="100000"/>
                        </a:lnSpc>
                        <a:spcBef>
                          <a:spcPts val="160"/>
                        </a:spcBef>
                      </a:pPr>
                      <a:r>
                        <a:rPr sz="700" spc="-10" dirty="0">
                          <a:latin typeface="Calibri"/>
                          <a:cs typeface="Calibri"/>
                        </a:rPr>
                        <a:t>00:28</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a:txBody>
                    <a:bodyPr/>
                    <a:lstStyle/>
                    <a:p>
                      <a:pPr marL="12065" algn="ctr">
                        <a:lnSpc>
                          <a:spcPct val="100000"/>
                        </a:lnSpc>
                        <a:spcBef>
                          <a:spcPts val="160"/>
                        </a:spcBef>
                      </a:pPr>
                      <a:r>
                        <a:rPr sz="700" dirty="0">
                          <a:latin typeface="Calibri"/>
                          <a:cs typeface="Calibri"/>
                        </a:rPr>
                        <a:t>Bus</a:t>
                      </a:r>
                      <a:r>
                        <a:rPr sz="700" spc="30" dirty="0">
                          <a:latin typeface="Calibri"/>
                          <a:cs typeface="Calibri"/>
                        </a:rPr>
                        <a:t> </a:t>
                      </a:r>
                      <a:r>
                        <a:rPr sz="700" dirty="0">
                          <a:latin typeface="Calibri"/>
                          <a:cs typeface="Calibri"/>
                        </a:rPr>
                        <a:t>No.</a:t>
                      </a:r>
                      <a:r>
                        <a:rPr sz="700" spc="30" dirty="0">
                          <a:latin typeface="Calibri"/>
                          <a:cs typeface="Calibri"/>
                        </a:rPr>
                        <a:t> </a:t>
                      </a:r>
                      <a:r>
                        <a:rPr sz="700" spc="-25" dirty="0">
                          <a:latin typeface="Calibri"/>
                          <a:cs typeface="Calibri"/>
                        </a:rPr>
                        <a:t>790</a:t>
                      </a:r>
                      <a:endParaRPr sz="700">
                        <a:latin typeface="Calibri"/>
                        <a:cs typeface="Calibri"/>
                      </a:endParaRPr>
                    </a:p>
                  </a:txBody>
                  <a:tcPr marL="0" marR="0" marT="20311" marB="0">
                    <a:lnL w="9525">
                      <a:solidFill>
                        <a:srgbClr val="7A7A7A"/>
                      </a:solidFill>
                      <a:prstDash val="solid"/>
                    </a:lnL>
                    <a:lnR w="9525">
                      <a:solidFill>
                        <a:srgbClr val="7A7A7A"/>
                      </a:solidFill>
                      <a:prstDash val="solid"/>
                    </a:lnR>
                    <a:lnB w="9525">
                      <a:solidFill>
                        <a:srgbClr val="7A7A7A"/>
                      </a:solidFill>
                      <a:prstDash val="solid"/>
                    </a:lnB>
                    <a:solidFill>
                      <a:srgbClr val="CC99FF"/>
                    </a:solidFill>
                  </a:tcPr>
                </a:tc>
                <a:tc>
                  <a:txBody>
                    <a:bodyPr/>
                    <a:lstStyle/>
                    <a:p>
                      <a:pPr marL="10160" algn="ctr">
                        <a:lnSpc>
                          <a:spcPct val="100000"/>
                        </a:lnSpc>
                        <a:spcBef>
                          <a:spcPts val="160"/>
                        </a:spcBef>
                      </a:pPr>
                      <a:r>
                        <a:rPr sz="700" dirty="0">
                          <a:solidFill>
                            <a:srgbClr val="FF0000"/>
                          </a:solidFill>
                          <a:latin typeface="Calibri"/>
                          <a:cs typeface="Calibri"/>
                        </a:rPr>
                        <a:t>Occurs</a:t>
                      </a:r>
                      <a:r>
                        <a:rPr sz="700" spc="50" dirty="0">
                          <a:solidFill>
                            <a:srgbClr val="FF0000"/>
                          </a:solidFill>
                          <a:latin typeface="Calibri"/>
                          <a:cs typeface="Calibri"/>
                        </a:rPr>
                        <a:t> </a:t>
                      </a:r>
                      <a:r>
                        <a:rPr sz="700" dirty="0">
                          <a:solidFill>
                            <a:srgbClr val="FF0000"/>
                          </a:solidFill>
                          <a:latin typeface="Calibri"/>
                          <a:cs typeface="Calibri"/>
                        </a:rPr>
                        <a:t>every</a:t>
                      </a:r>
                      <a:r>
                        <a:rPr sz="700" spc="50" dirty="0">
                          <a:solidFill>
                            <a:srgbClr val="FF0000"/>
                          </a:solidFill>
                          <a:latin typeface="Calibri"/>
                          <a:cs typeface="Calibri"/>
                        </a:rPr>
                        <a:t> </a:t>
                      </a:r>
                      <a:r>
                        <a:rPr sz="700" spc="-20" dirty="0">
                          <a:solidFill>
                            <a:srgbClr val="FF0000"/>
                          </a:solidFill>
                          <a:latin typeface="Calibri"/>
                          <a:cs typeface="Calibri"/>
                        </a:rPr>
                        <a:t>hour</a:t>
                      </a:r>
                      <a:endParaRPr sz="700">
                        <a:latin typeface="Calibri"/>
                        <a:cs typeface="Calibri"/>
                      </a:endParaRPr>
                    </a:p>
                  </a:txBody>
                  <a:tcPr marL="0" marR="0" marT="20311"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tc vMerge="1">
                  <a:txBody>
                    <a:bodyPr/>
                    <a:lstStyle/>
                    <a:p>
                      <a:endParaRPr/>
                    </a:p>
                  </a:txBody>
                  <a:tcPr marL="0" marR="0" marT="20320" marB="0">
                    <a:lnL w="9525">
                      <a:solidFill>
                        <a:srgbClr val="7A7A7A"/>
                      </a:solidFill>
                      <a:prstDash val="solid"/>
                    </a:lnL>
                    <a:lnR w="9525">
                      <a:solidFill>
                        <a:srgbClr val="7A7A7A"/>
                      </a:solidFill>
                      <a:prstDash val="solid"/>
                    </a:lnR>
                    <a:lnT w="9525">
                      <a:solidFill>
                        <a:srgbClr val="7A7A7A"/>
                      </a:solidFill>
                      <a:prstDash val="solid"/>
                    </a:lnT>
                    <a:lnB w="9525">
                      <a:solidFill>
                        <a:srgbClr val="7A7A7A"/>
                      </a:solidFill>
                      <a:prstDash val="solid"/>
                    </a:lnB>
                  </a:tcPr>
                </a:tc>
                <a:extLst>
                  <a:ext uri="{0D108BD9-81ED-4DB2-BD59-A6C34878D82A}">
                    <a16:rowId xmlns:a16="http://schemas.microsoft.com/office/drawing/2014/main" val="10006"/>
                  </a:ext>
                </a:extLst>
              </a:tr>
            </a:tbl>
          </a:graphicData>
        </a:graphic>
      </p:graphicFrame>
      <p:graphicFrame>
        <p:nvGraphicFramePr>
          <p:cNvPr id="6" name="object 6"/>
          <p:cNvGraphicFramePr>
            <a:graphicFrameLocks noGrp="1"/>
          </p:cNvGraphicFramePr>
          <p:nvPr/>
        </p:nvGraphicFramePr>
        <p:xfrm>
          <a:off x="624695" y="1304390"/>
          <a:ext cx="1506818" cy="99016"/>
        </p:xfrm>
        <a:graphic>
          <a:graphicData uri="http://schemas.openxmlformats.org/drawingml/2006/table">
            <a:tbl>
              <a:tblPr firstRow="1" bandRow="1">
                <a:tableStyleId>{2D5ABB26-0587-4C30-8999-92F81FD0307C}</a:tableStyleId>
              </a:tblPr>
              <a:tblGrid>
                <a:gridCol w="856868">
                  <a:extLst>
                    <a:ext uri="{9D8B030D-6E8A-4147-A177-3AD203B41FA5}">
                      <a16:colId xmlns:a16="http://schemas.microsoft.com/office/drawing/2014/main" val="20000"/>
                    </a:ext>
                  </a:extLst>
                </a:gridCol>
                <a:gridCol w="649950">
                  <a:extLst>
                    <a:ext uri="{9D8B030D-6E8A-4147-A177-3AD203B41FA5}">
                      <a16:colId xmlns:a16="http://schemas.microsoft.com/office/drawing/2014/main" val="20001"/>
                    </a:ext>
                  </a:extLst>
                </a:gridCol>
              </a:tblGrid>
              <a:tr h="99016">
                <a:tc>
                  <a:txBody>
                    <a:bodyPr/>
                    <a:lstStyle/>
                    <a:p>
                      <a:pPr marL="31750">
                        <a:lnSpc>
                          <a:spcPts val="680"/>
                        </a:lnSpc>
                      </a:pPr>
                      <a:r>
                        <a:rPr sz="700" b="1" u="sng" dirty="0">
                          <a:solidFill>
                            <a:srgbClr val="0562C1"/>
                          </a:solidFill>
                          <a:uFill>
                            <a:solidFill>
                              <a:srgbClr val="0562C1"/>
                            </a:solidFill>
                          </a:uFill>
                          <a:latin typeface="Calibri"/>
                          <a:cs typeface="Calibri"/>
                          <a:hlinkClick r:id="rId7"/>
                        </a:rPr>
                        <a:t>Detmold</a:t>
                      </a:r>
                      <a:r>
                        <a:rPr sz="700" b="1" u="sng" spc="70" dirty="0">
                          <a:solidFill>
                            <a:srgbClr val="0562C1"/>
                          </a:solidFill>
                          <a:uFill>
                            <a:solidFill>
                              <a:srgbClr val="0562C1"/>
                            </a:solidFill>
                          </a:uFill>
                          <a:latin typeface="Calibri"/>
                          <a:cs typeface="Calibri"/>
                          <a:hlinkClick r:id="rId7"/>
                        </a:rPr>
                        <a:t> </a:t>
                      </a:r>
                      <a:r>
                        <a:rPr sz="700" b="1" u="sng" dirty="0">
                          <a:solidFill>
                            <a:srgbClr val="0562C1"/>
                          </a:solidFill>
                          <a:uFill>
                            <a:solidFill>
                              <a:srgbClr val="0562C1"/>
                            </a:solidFill>
                          </a:uFill>
                          <a:latin typeface="Calibri"/>
                          <a:cs typeface="Calibri"/>
                          <a:hlinkClick r:id="rId7"/>
                        </a:rPr>
                        <a:t>to</a:t>
                      </a:r>
                      <a:r>
                        <a:rPr sz="700" b="1" u="sng" spc="75" dirty="0">
                          <a:solidFill>
                            <a:srgbClr val="0562C1"/>
                          </a:solidFill>
                          <a:uFill>
                            <a:solidFill>
                              <a:srgbClr val="0562C1"/>
                            </a:solidFill>
                          </a:uFill>
                          <a:latin typeface="Calibri"/>
                          <a:cs typeface="Calibri"/>
                          <a:hlinkClick r:id="rId7"/>
                        </a:rPr>
                        <a:t> </a:t>
                      </a:r>
                      <a:r>
                        <a:rPr sz="700" b="1" u="sng" spc="-10" dirty="0">
                          <a:solidFill>
                            <a:srgbClr val="0562C1"/>
                          </a:solidFill>
                          <a:uFill>
                            <a:solidFill>
                              <a:srgbClr val="0562C1"/>
                            </a:solidFill>
                          </a:uFill>
                          <a:latin typeface="Calibri"/>
                          <a:cs typeface="Calibri"/>
                          <a:hlinkClick r:id="rId7"/>
                        </a:rPr>
                        <a:t>Lemgo</a:t>
                      </a:r>
                      <a:endParaRPr sz="700">
                        <a:latin typeface="Calibri"/>
                        <a:cs typeface="Calibri"/>
                      </a:endParaRPr>
                    </a:p>
                  </a:txBody>
                  <a:tcPr marL="0" marR="0" marT="0" marB="0"/>
                </a:tc>
                <a:tc>
                  <a:txBody>
                    <a:bodyPr/>
                    <a:lstStyle/>
                    <a:p>
                      <a:pPr marL="58419">
                        <a:lnSpc>
                          <a:spcPts val="680"/>
                        </a:lnSpc>
                      </a:pPr>
                      <a:r>
                        <a:rPr sz="700" b="1" i="1" dirty="0">
                          <a:latin typeface="Calibri"/>
                          <a:cs typeface="Calibri"/>
                        </a:rPr>
                        <a:t>44</a:t>
                      </a:r>
                      <a:r>
                        <a:rPr sz="700" b="1" i="1" spc="15" dirty="0">
                          <a:latin typeface="Calibri"/>
                          <a:cs typeface="Calibri"/>
                        </a:rPr>
                        <a:t> </a:t>
                      </a:r>
                      <a:r>
                        <a:rPr sz="700" b="1" i="1" spc="-10" dirty="0">
                          <a:latin typeface="Calibri"/>
                          <a:cs typeface="Calibri"/>
                        </a:rPr>
                        <a:t>minutes</a:t>
                      </a:r>
                      <a:r>
                        <a:rPr sz="700" b="1" i="1" spc="15" dirty="0">
                          <a:latin typeface="Calibri"/>
                          <a:cs typeface="Calibri"/>
                        </a:rPr>
                        <a:t> </a:t>
                      </a:r>
                      <a:r>
                        <a:rPr sz="700" b="1" i="1" spc="-20" dirty="0">
                          <a:latin typeface="Calibri"/>
                          <a:cs typeface="Calibri"/>
                        </a:rPr>
                        <a:t>trip</a:t>
                      </a:r>
                      <a:endParaRPr sz="700">
                        <a:latin typeface="Calibri"/>
                        <a:cs typeface="Calibri"/>
                      </a:endParaRPr>
                    </a:p>
                  </a:txBody>
                  <a:tcPr marL="0" marR="0" marT="0" marB="0"/>
                </a:tc>
                <a:extLst>
                  <a:ext uri="{0D108BD9-81ED-4DB2-BD59-A6C34878D82A}">
                    <a16:rowId xmlns:a16="http://schemas.microsoft.com/office/drawing/2014/main" val="10000"/>
                  </a:ext>
                </a:extLst>
              </a:tr>
            </a:tbl>
          </a:graphicData>
        </a:graphic>
      </p:graphicFrame>
      <p:graphicFrame>
        <p:nvGraphicFramePr>
          <p:cNvPr id="7" name="object 7"/>
          <p:cNvGraphicFramePr>
            <a:graphicFrameLocks noGrp="1"/>
          </p:cNvGraphicFramePr>
          <p:nvPr/>
        </p:nvGraphicFramePr>
        <p:xfrm>
          <a:off x="533297" y="3383723"/>
          <a:ext cx="1596948" cy="99016"/>
        </p:xfrm>
        <a:graphic>
          <a:graphicData uri="http://schemas.openxmlformats.org/drawingml/2006/table">
            <a:tbl>
              <a:tblPr firstRow="1" bandRow="1">
                <a:tableStyleId>{2D5ABB26-0587-4C30-8999-92F81FD0307C}</a:tableStyleId>
              </a:tblPr>
              <a:tblGrid>
                <a:gridCol w="901933">
                  <a:extLst>
                    <a:ext uri="{9D8B030D-6E8A-4147-A177-3AD203B41FA5}">
                      <a16:colId xmlns:a16="http://schemas.microsoft.com/office/drawing/2014/main" val="20000"/>
                    </a:ext>
                  </a:extLst>
                </a:gridCol>
                <a:gridCol w="695015">
                  <a:extLst>
                    <a:ext uri="{9D8B030D-6E8A-4147-A177-3AD203B41FA5}">
                      <a16:colId xmlns:a16="http://schemas.microsoft.com/office/drawing/2014/main" val="20001"/>
                    </a:ext>
                  </a:extLst>
                </a:gridCol>
              </a:tblGrid>
              <a:tr h="99016">
                <a:tc>
                  <a:txBody>
                    <a:bodyPr/>
                    <a:lstStyle/>
                    <a:p>
                      <a:pPr marL="31750">
                        <a:lnSpc>
                          <a:spcPts val="680"/>
                        </a:lnSpc>
                      </a:pPr>
                      <a:r>
                        <a:rPr sz="700" b="1" u="sng" dirty="0">
                          <a:solidFill>
                            <a:srgbClr val="0562C1"/>
                          </a:solidFill>
                          <a:uFill>
                            <a:solidFill>
                              <a:srgbClr val="0562C1"/>
                            </a:solidFill>
                          </a:uFill>
                          <a:latin typeface="Calibri"/>
                          <a:cs typeface="Calibri"/>
                          <a:hlinkClick r:id="rId8"/>
                        </a:rPr>
                        <a:t>Lemgo</a:t>
                      </a:r>
                      <a:r>
                        <a:rPr sz="700" b="1" u="sng" spc="60" dirty="0">
                          <a:solidFill>
                            <a:srgbClr val="0562C1"/>
                          </a:solidFill>
                          <a:uFill>
                            <a:solidFill>
                              <a:srgbClr val="0562C1"/>
                            </a:solidFill>
                          </a:uFill>
                          <a:latin typeface="Calibri"/>
                          <a:cs typeface="Calibri"/>
                          <a:hlinkClick r:id="rId8"/>
                        </a:rPr>
                        <a:t> </a:t>
                      </a:r>
                      <a:r>
                        <a:rPr sz="700" b="1" u="sng" dirty="0">
                          <a:solidFill>
                            <a:srgbClr val="0562C1"/>
                          </a:solidFill>
                          <a:uFill>
                            <a:solidFill>
                              <a:srgbClr val="0562C1"/>
                            </a:solidFill>
                          </a:uFill>
                          <a:latin typeface="Calibri"/>
                          <a:cs typeface="Calibri"/>
                          <a:hlinkClick r:id="rId8"/>
                        </a:rPr>
                        <a:t>to</a:t>
                      </a:r>
                      <a:r>
                        <a:rPr sz="700" b="1" u="sng" spc="60" dirty="0">
                          <a:solidFill>
                            <a:srgbClr val="0562C1"/>
                          </a:solidFill>
                          <a:uFill>
                            <a:solidFill>
                              <a:srgbClr val="0562C1"/>
                            </a:solidFill>
                          </a:uFill>
                          <a:latin typeface="Calibri"/>
                          <a:cs typeface="Calibri"/>
                          <a:hlinkClick r:id="rId8"/>
                        </a:rPr>
                        <a:t> </a:t>
                      </a:r>
                      <a:r>
                        <a:rPr sz="700" b="1" u="sng" spc="-10" dirty="0">
                          <a:solidFill>
                            <a:srgbClr val="0562C1"/>
                          </a:solidFill>
                          <a:uFill>
                            <a:solidFill>
                              <a:srgbClr val="0562C1"/>
                            </a:solidFill>
                          </a:uFill>
                          <a:latin typeface="Calibri"/>
                          <a:cs typeface="Calibri"/>
                          <a:hlinkClick r:id="rId8"/>
                        </a:rPr>
                        <a:t>Detmold</a:t>
                      </a:r>
                      <a:endParaRPr sz="700">
                        <a:latin typeface="Calibri"/>
                        <a:cs typeface="Calibri"/>
                      </a:endParaRPr>
                    </a:p>
                  </a:txBody>
                  <a:tcPr marL="0" marR="0" marT="0" marB="0"/>
                </a:tc>
                <a:tc>
                  <a:txBody>
                    <a:bodyPr/>
                    <a:lstStyle/>
                    <a:p>
                      <a:pPr marL="104139">
                        <a:lnSpc>
                          <a:spcPts val="680"/>
                        </a:lnSpc>
                      </a:pPr>
                      <a:r>
                        <a:rPr sz="700" b="1" i="1" dirty="0">
                          <a:latin typeface="Calibri"/>
                          <a:cs typeface="Calibri"/>
                        </a:rPr>
                        <a:t>39</a:t>
                      </a:r>
                      <a:r>
                        <a:rPr sz="700" b="1" i="1" spc="15" dirty="0">
                          <a:latin typeface="Calibri"/>
                          <a:cs typeface="Calibri"/>
                        </a:rPr>
                        <a:t> </a:t>
                      </a:r>
                      <a:r>
                        <a:rPr sz="700" b="1" i="1" spc="-10" dirty="0">
                          <a:latin typeface="Calibri"/>
                          <a:cs typeface="Calibri"/>
                        </a:rPr>
                        <a:t>minutes</a:t>
                      </a:r>
                      <a:r>
                        <a:rPr sz="700" b="1" i="1" spc="15" dirty="0">
                          <a:latin typeface="Calibri"/>
                          <a:cs typeface="Calibri"/>
                        </a:rPr>
                        <a:t> </a:t>
                      </a:r>
                      <a:r>
                        <a:rPr sz="700" b="1" i="1" spc="-20" dirty="0">
                          <a:latin typeface="Calibri"/>
                          <a:cs typeface="Calibri"/>
                        </a:rPr>
                        <a:t>trip</a:t>
                      </a:r>
                      <a:endParaRPr sz="700">
                        <a:latin typeface="Calibri"/>
                        <a:cs typeface="Calibri"/>
                      </a:endParaRPr>
                    </a:p>
                  </a:txBody>
                  <a:tcPr marL="0" marR="0" marT="0" marB="0"/>
                </a:tc>
                <a:extLst>
                  <a:ext uri="{0D108BD9-81ED-4DB2-BD59-A6C34878D82A}">
                    <a16:rowId xmlns:a16="http://schemas.microsoft.com/office/drawing/2014/main" val="10000"/>
                  </a:ext>
                </a:extLst>
              </a:tr>
            </a:tbl>
          </a:graphicData>
        </a:graphic>
      </p:graphicFrame>
      <p:graphicFrame>
        <p:nvGraphicFramePr>
          <p:cNvPr id="8" name="object 8"/>
          <p:cNvGraphicFramePr>
            <a:graphicFrameLocks noGrp="1"/>
          </p:cNvGraphicFramePr>
          <p:nvPr/>
        </p:nvGraphicFramePr>
        <p:xfrm>
          <a:off x="434280" y="5317580"/>
          <a:ext cx="6085666" cy="517930"/>
        </p:xfrm>
        <a:graphic>
          <a:graphicData uri="http://schemas.openxmlformats.org/drawingml/2006/table">
            <a:tbl>
              <a:tblPr firstRow="1" bandRow="1">
                <a:tableStyleId>{2D5ABB26-0587-4C30-8999-92F81FD0307C}</a:tableStyleId>
              </a:tblPr>
              <a:tblGrid>
                <a:gridCol w="102824">
                  <a:extLst>
                    <a:ext uri="{9D8B030D-6E8A-4147-A177-3AD203B41FA5}">
                      <a16:colId xmlns:a16="http://schemas.microsoft.com/office/drawing/2014/main" val="20000"/>
                    </a:ext>
                  </a:extLst>
                </a:gridCol>
                <a:gridCol w="975559">
                  <a:extLst>
                    <a:ext uri="{9D8B030D-6E8A-4147-A177-3AD203B41FA5}">
                      <a16:colId xmlns:a16="http://schemas.microsoft.com/office/drawing/2014/main" val="20001"/>
                    </a:ext>
                  </a:extLst>
                </a:gridCol>
                <a:gridCol w="903836">
                  <a:extLst>
                    <a:ext uri="{9D8B030D-6E8A-4147-A177-3AD203B41FA5}">
                      <a16:colId xmlns:a16="http://schemas.microsoft.com/office/drawing/2014/main" val="20002"/>
                    </a:ext>
                  </a:extLst>
                </a:gridCol>
                <a:gridCol w="827037">
                  <a:extLst>
                    <a:ext uri="{9D8B030D-6E8A-4147-A177-3AD203B41FA5}">
                      <a16:colId xmlns:a16="http://schemas.microsoft.com/office/drawing/2014/main" val="20003"/>
                    </a:ext>
                  </a:extLst>
                </a:gridCol>
                <a:gridCol w="3276410">
                  <a:extLst>
                    <a:ext uri="{9D8B030D-6E8A-4147-A177-3AD203B41FA5}">
                      <a16:colId xmlns:a16="http://schemas.microsoft.com/office/drawing/2014/main" val="20004"/>
                    </a:ext>
                  </a:extLst>
                </a:gridCol>
              </a:tblGrid>
              <a:tr h="109806">
                <a:tc>
                  <a:txBody>
                    <a:bodyPr/>
                    <a:lstStyle/>
                    <a:p>
                      <a:pPr marL="31750">
                        <a:lnSpc>
                          <a:spcPts val="670"/>
                        </a:lnSpc>
                      </a:pPr>
                      <a:r>
                        <a:rPr sz="700" i="1" spc="-50" dirty="0">
                          <a:latin typeface="Calibri"/>
                          <a:cs typeface="Calibri"/>
                        </a:rPr>
                        <a:t>*</a:t>
                      </a:r>
                      <a:endParaRPr sz="700">
                        <a:latin typeface="Calibri"/>
                        <a:cs typeface="Calibri"/>
                      </a:endParaRPr>
                    </a:p>
                  </a:txBody>
                  <a:tcPr marL="0" marR="0" marT="0" marB="0"/>
                </a:tc>
                <a:tc gridSpan="4">
                  <a:txBody>
                    <a:bodyPr/>
                    <a:lstStyle/>
                    <a:p>
                      <a:pPr marL="26034">
                        <a:lnSpc>
                          <a:spcPts val="670"/>
                        </a:lnSpc>
                      </a:pPr>
                      <a:r>
                        <a:rPr sz="700" i="1" dirty="0">
                          <a:latin typeface="Calibri"/>
                          <a:cs typeface="Calibri"/>
                        </a:rPr>
                        <a:t>Last</a:t>
                      </a:r>
                      <a:r>
                        <a:rPr sz="700" i="1" spc="-10" dirty="0">
                          <a:latin typeface="Calibri"/>
                          <a:cs typeface="Calibri"/>
                        </a:rPr>
                        <a:t> </a:t>
                      </a:r>
                      <a:r>
                        <a:rPr sz="700" i="1" dirty="0">
                          <a:latin typeface="Calibri"/>
                          <a:cs typeface="Calibri"/>
                        </a:rPr>
                        <a:t>bus</a:t>
                      </a:r>
                      <a:r>
                        <a:rPr sz="700" i="1" spc="-10" dirty="0">
                          <a:latin typeface="Calibri"/>
                          <a:cs typeface="Calibri"/>
                        </a:rPr>
                        <a:t> </a:t>
                      </a:r>
                      <a:r>
                        <a:rPr sz="700" i="1" dirty="0">
                          <a:latin typeface="Calibri"/>
                          <a:cs typeface="Calibri"/>
                        </a:rPr>
                        <a:t>departure</a:t>
                      </a:r>
                      <a:r>
                        <a:rPr sz="700" i="1" spc="-10" dirty="0">
                          <a:latin typeface="Calibri"/>
                          <a:cs typeface="Calibri"/>
                        </a:rPr>
                        <a:t> </a:t>
                      </a:r>
                      <a:r>
                        <a:rPr sz="700" i="1" dirty="0">
                          <a:latin typeface="Calibri"/>
                          <a:cs typeface="Calibri"/>
                        </a:rPr>
                        <a:t>refers</a:t>
                      </a:r>
                      <a:r>
                        <a:rPr sz="700" i="1" spc="-15" dirty="0">
                          <a:latin typeface="Calibri"/>
                          <a:cs typeface="Calibri"/>
                        </a:rPr>
                        <a:t> </a:t>
                      </a:r>
                      <a:r>
                        <a:rPr sz="700" i="1" dirty="0">
                          <a:latin typeface="Calibri"/>
                          <a:cs typeface="Calibri"/>
                        </a:rPr>
                        <a:t>to</a:t>
                      </a:r>
                      <a:r>
                        <a:rPr sz="700" i="1" spc="-15" dirty="0">
                          <a:latin typeface="Calibri"/>
                          <a:cs typeface="Calibri"/>
                        </a:rPr>
                        <a:t> </a:t>
                      </a:r>
                      <a:r>
                        <a:rPr sz="700" i="1" dirty="0">
                          <a:latin typeface="Calibri"/>
                          <a:cs typeface="Calibri"/>
                        </a:rPr>
                        <a:t>direct</a:t>
                      </a:r>
                      <a:r>
                        <a:rPr sz="700" i="1" spc="-5" dirty="0">
                          <a:latin typeface="Calibri"/>
                          <a:cs typeface="Calibri"/>
                        </a:rPr>
                        <a:t> </a:t>
                      </a:r>
                      <a:r>
                        <a:rPr sz="700" i="1" dirty="0">
                          <a:latin typeface="Calibri"/>
                          <a:cs typeface="Calibri"/>
                        </a:rPr>
                        <a:t>bus</a:t>
                      </a:r>
                      <a:r>
                        <a:rPr sz="700" i="1" spc="-15" dirty="0">
                          <a:latin typeface="Calibri"/>
                          <a:cs typeface="Calibri"/>
                        </a:rPr>
                        <a:t> </a:t>
                      </a:r>
                      <a:r>
                        <a:rPr sz="700" i="1" dirty="0">
                          <a:latin typeface="Calibri"/>
                          <a:cs typeface="Calibri"/>
                        </a:rPr>
                        <a:t>from</a:t>
                      </a:r>
                      <a:r>
                        <a:rPr sz="700" i="1" spc="-5" dirty="0">
                          <a:latin typeface="Calibri"/>
                          <a:cs typeface="Calibri"/>
                        </a:rPr>
                        <a:t> </a:t>
                      </a:r>
                      <a:r>
                        <a:rPr sz="700" i="1" dirty="0">
                          <a:latin typeface="Calibri"/>
                          <a:cs typeface="Calibri"/>
                        </a:rPr>
                        <a:t>Brake</a:t>
                      </a:r>
                      <a:r>
                        <a:rPr sz="700" i="1" spc="-10" dirty="0">
                          <a:latin typeface="Calibri"/>
                          <a:cs typeface="Calibri"/>
                        </a:rPr>
                        <a:t> </a:t>
                      </a:r>
                      <a:r>
                        <a:rPr sz="700" i="1" dirty="0">
                          <a:latin typeface="Calibri"/>
                          <a:cs typeface="Calibri"/>
                        </a:rPr>
                        <a:t>Innov.</a:t>
                      </a:r>
                      <a:r>
                        <a:rPr sz="700" i="1" spc="-15" dirty="0">
                          <a:latin typeface="Calibri"/>
                          <a:cs typeface="Calibri"/>
                        </a:rPr>
                        <a:t> </a:t>
                      </a:r>
                      <a:r>
                        <a:rPr sz="700" i="1" dirty="0">
                          <a:latin typeface="Calibri"/>
                          <a:cs typeface="Calibri"/>
                        </a:rPr>
                        <a:t>Campus</a:t>
                      </a:r>
                      <a:r>
                        <a:rPr sz="700" i="1" spc="-10" dirty="0">
                          <a:latin typeface="Calibri"/>
                          <a:cs typeface="Calibri"/>
                        </a:rPr>
                        <a:t> </a:t>
                      </a:r>
                      <a:r>
                        <a:rPr sz="700" i="1" dirty="0">
                          <a:latin typeface="Calibri"/>
                          <a:cs typeface="Calibri"/>
                        </a:rPr>
                        <a:t>Sud</a:t>
                      </a:r>
                      <a:r>
                        <a:rPr sz="700" i="1" spc="-15" dirty="0">
                          <a:latin typeface="Calibri"/>
                          <a:cs typeface="Calibri"/>
                        </a:rPr>
                        <a:t> </a:t>
                      </a:r>
                      <a:r>
                        <a:rPr sz="700" i="1" dirty="0">
                          <a:latin typeface="Calibri"/>
                          <a:cs typeface="Calibri"/>
                        </a:rPr>
                        <a:t>in</a:t>
                      </a:r>
                      <a:r>
                        <a:rPr sz="700" i="1" spc="-20" dirty="0">
                          <a:latin typeface="Calibri"/>
                          <a:cs typeface="Calibri"/>
                        </a:rPr>
                        <a:t> </a:t>
                      </a:r>
                      <a:r>
                        <a:rPr sz="700" i="1" dirty="0">
                          <a:latin typeface="Calibri"/>
                          <a:cs typeface="Calibri"/>
                        </a:rPr>
                        <a:t>Lemgo</a:t>
                      </a:r>
                      <a:r>
                        <a:rPr sz="700" i="1" spc="-15" dirty="0">
                          <a:latin typeface="Calibri"/>
                          <a:cs typeface="Calibri"/>
                        </a:rPr>
                        <a:t> </a:t>
                      </a:r>
                      <a:r>
                        <a:rPr sz="700" i="1" dirty="0">
                          <a:latin typeface="Calibri"/>
                          <a:cs typeface="Calibri"/>
                        </a:rPr>
                        <a:t>to</a:t>
                      </a:r>
                      <a:r>
                        <a:rPr sz="700" i="1" spc="-15" dirty="0">
                          <a:latin typeface="Calibri"/>
                          <a:cs typeface="Calibri"/>
                        </a:rPr>
                        <a:t> </a:t>
                      </a:r>
                      <a:r>
                        <a:rPr sz="700" i="1" dirty="0">
                          <a:latin typeface="Calibri"/>
                          <a:cs typeface="Calibri"/>
                        </a:rPr>
                        <a:t>The</a:t>
                      </a:r>
                      <a:r>
                        <a:rPr sz="700" i="1" spc="-10" dirty="0">
                          <a:latin typeface="Calibri"/>
                          <a:cs typeface="Calibri"/>
                        </a:rPr>
                        <a:t> </a:t>
                      </a:r>
                      <a:r>
                        <a:rPr sz="700" i="1" dirty="0">
                          <a:latin typeface="Calibri"/>
                          <a:cs typeface="Calibri"/>
                        </a:rPr>
                        <a:t>Bahnhof</a:t>
                      </a:r>
                      <a:r>
                        <a:rPr sz="700" i="1" spc="-15" dirty="0">
                          <a:latin typeface="Calibri"/>
                          <a:cs typeface="Calibri"/>
                        </a:rPr>
                        <a:t> </a:t>
                      </a:r>
                      <a:r>
                        <a:rPr sz="700" i="1" dirty="0">
                          <a:latin typeface="Calibri"/>
                          <a:cs typeface="Calibri"/>
                        </a:rPr>
                        <a:t>in</a:t>
                      </a:r>
                      <a:r>
                        <a:rPr sz="700" i="1" spc="-15" dirty="0">
                          <a:latin typeface="Calibri"/>
                          <a:cs typeface="Calibri"/>
                        </a:rPr>
                        <a:t> </a:t>
                      </a:r>
                      <a:r>
                        <a:rPr sz="700" i="1" dirty="0">
                          <a:latin typeface="Calibri"/>
                          <a:cs typeface="Calibri"/>
                        </a:rPr>
                        <a:t>Detmold,</a:t>
                      </a:r>
                      <a:r>
                        <a:rPr sz="700" i="1" spc="-5" dirty="0">
                          <a:latin typeface="Calibri"/>
                          <a:cs typeface="Calibri"/>
                        </a:rPr>
                        <a:t> </a:t>
                      </a:r>
                      <a:r>
                        <a:rPr sz="700" i="1" dirty="0">
                          <a:latin typeface="Calibri"/>
                          <a:cs typeface="Calibri"/>
                        </a:rPr>
                        <a:t>other</a:t>
                      </a:r>
                      <a:r>
                        <a:rPr sz="700" i="1" spc="-20" dirty="0">
                          <a:latin typeface="Calibri"/>
                          <a:cs typeface="Calibri"/>
                        </a:rPr>
                        <a:t> </a:t>
                      </a:r>
                      <a:r>
                        <a:rPr sz="700" i="1" dirty="0">
                          <a:latin typeface="Calibri"/>
                          <a:cs typeface="Calibri"/>
                        </a:rPr>
                        <a:t>alternatives</a:t>
                      </a:r>
                      <a:r>
                        <a:rPr sz="700" i="1" spc="-10" dirty="0">
                          <a:latin typeface="Calibri"/>
                          <a:cs typeface="Calibri"/>
                        </a:rPr>
                        <a:t> </a:t>
                      </a:r>
                      <a:r>
                        <a:rPr sz="700" i="1" dirty="0">
                          <a:latin typeface="Calibri"/>
                          <a:cs typeface="Calibri"/>
                        </a:rPr>
                        <a:t>can</a:t>
                      </a:r>
                      <a:r>
                        <a:rPr sz="700" i="1" spc="-15" dirty="0">
                          <a:latin typeface="Calibri"/>
                          <a:cs typeface="Calibri"/>
                        </a:rPr>
                        <a:t> </a:t>
                      </a:r>
                      <a:r>
                        <a:rPr sz="700" i="1" dirty="0">
                          <a:latin typeface="Calibri"/>
                          <a:cs typeface="Calibri"/>
                        </a:rPr>
                        <a:t>be</a:t>
                      </a:r>
                      <a:r>
                        <a:rPr sz="700" i="1" spc="-15" dirty="0">
                          <a:latin typeface="Calibri"/>
                          <a:cs typeface="Calibri"/>
                        </a:rPr>
                        <a:t> </a:t>
                      </a:r>
                      <a:r>
                        <a:rPr sz="700" i="1" dirty="0">
                          <a:latin typeface="Calibri"/>
                          <a:cs typeface="Calibri"/>
                        </a:rPr>
                        <a:t>found</a:t>
                      </a:r>
                      <a:r>
                        <a:rPr sz="700" i="1" spc="-15" dirty="0">
                          <a:latin typeface="Calibri"/>
                          <a:cs typeface="Calibri"/>
                        </a:rPr>
                        <a:t> </a:t>
                      </a:r>
                      <a:r>
                        <a:rPr sz="700" i="1" dirty="0">
                          <a:latin typeface="Calibri"/>
                          <a:cs typeface="Calibri"/>
                        </a:rPr>
                        <a:t>on</a:t>
                      </a:r>
                      <a:r>
                        <a:rPr sz="700" i="1" spc="-15" dirty="0">
                          <a:latin typeface="Calibri"/>
                          <a:cs typeface="Calibri"/>
                        </a:rPr>
                        <a:t> </a:t>
                      </a:r>
                      <a:r>
                        <a:rPr sz="700" i="1" dirty="0">
                          <a:latin typeface="Calibri"/>
                          <a:cs typeface="Calibri"/>
                        </a:rPr>
                        <a:t>the</a:t>
                      </a:r>
                      <a:r>
                        <a:rPr sz="700" i="1" spc="-10" dirty="0">
                          <a:latin typeface="Calibri"/>
                          <a:cs typeface="Calibri"/>
                        </a:rPr>
                        <a:t> </a:t>
                      </a:r>
                      <a:r>
                        <a:rPr sz="700" i="1" dirty="0">
                          <a:latin typeface="Calibri"/>
                          <a:cs typeface="Calibri"/>
                        </a:rPr>
                        <a:t>DB</a:t>
                      </a:r>
                      <a:r>
                        <a:rPr sz="700" i="1" spc="-15" dirty="0">
                          <a:latin typeface="Calibri"/>
                          <a:cs typeface="Calibri"/>
                        </a:rPr>
                        <a:t> </a:t>
                      </a:r>
                      <a:r>
                        <a:rPr sz="700" i="1" dirty="0">
                          <a:latin typeface="Calibri"/>
                          <a:cs typeface="Calibri"/>
                        </a:rPr>
                        <a:t>navigator</a:t>
                      </a:r>
                      <a:r>
                        <a:rPr sz="700" i="1" spc="-15" dirty="0">
                          <a:latin typeface="Calibri"/>
                          <a:cs typeface="Calibri"/>
                        </a:rPr>
                        <a:t> </a:t>
                      </a:r>
                      <a:r>
                        <a:rPr sz="700" i="1" spc="-25" dirty="0">
                          <a:latin typeface="Calibri"/>
                          <a:cs typeface="Calibri"/>
                        </a:rPr>
                        <a:t>App</a:t>
                      </a:r>
                      <a:endParaRPr sz="700">
                        <a:latin typeface="Calibri"/>
                        <a:cs typeface="Calibri"/>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0752">
                <a:tc>
                  <a:txBody>
                    <a:bodyPr/>
                    <a:lstStyle/>
                    <a:p>
                      <a:pPr>
                        <a:lnSpc>
                          <a:spcPct val="100000"/>
                        </a:lnSpc>
                      </a:pPr>
                      <a:endParaRPr sz="700">
                        <a:latin typeface="Times New Roman"/>
                        <a:cs typeface="Times New Roman"/>
                      </a:endParaRPr>
                    </a:p>
                  </a:txBody>
                  <a:tcPr marL="0" marR="0" marT="0" marB="0"/>
                </a:tc>
                <a:tc>
                  <a:txBody>
                    <a:bodyPr/>
                    <a:lstStyle/>
                    <a:p>
                      <a:pPr marR="19050" algn="r">
                        <a:lnSpc>
                          <a:spcPts val="835"/>
                        </a:lnSpc>
                      </a:pPr>
                      <a:r>
                        <a:rPr sz="700" i="1" spc="-10" dirty="0">
                          <a:latin typeface="Calibri"/>
                          <a:cs typeface="Calibri"/>
                        </a:rPr>
                        <a:t>Nota:</a:t>
                      </a:r>
                      <a:endParaRPr sz="700">
                        <a:latin typeface="Calibri"/>
                        <a:cs typeface="Calibri"/>
                      </a:endParaRPr>
                    </a:p>
                  </a:txBody>
                  <a:tcPr marL="0" marR="0" marT="0" marB="0"/>
                </a:tc>
                <a:tc>
                  <a:txBody>
                    <a:bodyPr/>
                    <a:lstStyle/>
                    <a:p>
                      <a:pPr marL="26670">
                        <a:lnSpc>
                          <a:spcPts val="835"/>
                        </a:lnSpc>
                      </a:pPr>
                      <a:r>
                        <a:rPr sz="700" i="1" dirty="0">
                          <a:latin typeface="Calibri"/>
                          <a:cs typeface="Calibri"/>
                        </a:rPr>
                        <a:t>The</a:t>
                      </a:r>
                      <a:r>
                        <a:rPr sz="700" i="1" spc="-10" dirty="0">
                          <a:latin typeface="Calibri"/>
                          <a:cs typeface="Calibri"/>
                        </a:rPr>
                        <a:t> </a:t>
                      </a:r>
                      <a:r>
                        <a:rPr sz="700" i="1" dirty="0">
                          <a:latin typeface="Calibri"/>
                          <a:cs typeface="Calibri"/>
                        </a:rPr>
                        <a:t>Bus</a:t>
                      </a:r>
                      <a:r>
                        <a:rPr sz="700" i="1" spc="-5" dirty="0">
                          <a:latin typeface="Calibri"/>
                          <a:cs typeface="Calibri"/>
                        </a:rPr>
                        <a:t> </a:t>
                      </a:r>
                      <a:r>
                        <a:rPr sz="700" i="1" dirty="0">
                          <a:latin typeface="Calibri"/>
                          <a:cs typeface="Calibri"/>
                        </a:rPr>
                        <a:t>might</a:t>
                      </a:r>
                      <a:r>
                        <a:rPr sz="700" i="1" spc="-5" dirty="0">
                          <a:latin typeface="Calibri"/>
                          <a:cs typeface="Calibri"/>
                        </a:rPr>
                        <a:t> </a:t>
                      </a:r>
                      <a:r>
                        <a:rPr sz="700" i="1" dirty="0">
                          <a:latin typeface="Calibri"/>
                          <a:cs typeface="Calibri"/>
                        </a:rPr>
                        <a:t>stop</a:t>
                      </a:r>
                      <a:r>
                        <a:rPr sz="700" i="1" spc="-10" dirty="0">
                          <a:latin typeface="Calibri"/>
                          <a:cs typeface="Calibri"/>
                        </a:rPr>
                        <a:t> </a:t>
                      </a:r>
                      <a:r>
                        <a:rPr sz="700" i="1" spc="-25" dirty="0">
                          <a:latin typeface="Calibri"/>
                          <a:cs typeface="Calibri"/>
                        </a:rPr>
                        <a:t>at</a:t>
                      </a:r>
                      <a:endParaRPr sz="700">
                        <a:latin typeface="Calibri"/>
                        <a:cs typeface="Calibri"/>
                      </a:endParaRPr>
                    </a:p>
                  </a:txBody>
                  <a:tcPr marL="0" marR="0" marT="0" marB="0"/>
                </a:tc>
                <a:tc>
                  <a:txBody>
                    <a:bodyPr/>
                    <a:lstStyle/>
                    <a:p>
                      <a:pPr marL="88900">
                        <a:lnSpc>
                          <a:spcPts val="835"/>
                        </a:lnSpc>
                      </a:pPr>
                      <a:r>
                        <a:rPr sz="700" i="1" u="sng" dirty="0">
                          <a:solidFill>
                            <a:srgbClr val="0562C1"/>
                          </a:solidFill>
                          <a:uFill>
                            <a:solidFill>
                              <a:srgbClr val="0562C1"/>
                            </a:solidFill>
                          </a:uFill>
                          <a:latin typeface="Calibri"/>
                          <a:cs typeface="Calibri"/>
                          <a:hlinkClick r:id="rId9"/>
                        </a:rPr>
                        <a:t>Braker</a:t>
                      </a:r>
                      <a:r>
                        <a:rPr sz="700" i="1" u="sng" spc="-10" dirty="0">
                          <a:solidFill>
                            <a:srgbClr val="0562C1"/>
                          </a:solidFill>
                          <a:uFill>
                            <a:solidFill>
                              <a:srgbClr val="0562C1"/>
                            </a:solidFill>
                          </a:uFill>
                          <a:latin typeface="Calibri"/>
                          <a:cs typeface="Calibri"/>
                          <a:hlinkClick r:id="rId9"/>
                        </a:rPr>
                        <a:t> </a:t>
                      </a:r>
                      <a:r>
                        <a:rPr sz="700" i="1" u="sng" dirty="0">
                          <a:solidFill>
                            <a:srgbClr val="0562C1"/>
                          </a:solidFill>
                          <a:uFill>
                            <a:solidFill>
                              <a:srgbClr val="0562C1"/>
                            </a:solidFill>
                          </a:uFill>
                          <a:latin typeface="Calibri"/>
                          <a:cs typeface="Calibri"/>
                          <a:hlinkClick r:id="rId9"/>
                        </a:rPr>
                        <a:t>Weg</a:t>
                      </a:r>
                      <a:r>
                        <a:rPr sz="700" i="1" u="sng" spc="-10" dirty="0">
                          <a:solidFill>
                            <a:srgbClr val="0562C1"/>
                          </a:solidFill>
                          <a:uFill>
                            <a:solidFill>
                              <a:srgbClr val="0562C1"/>
                            </a:solidFill>
                          </a:uFill>
                          <a:latin typeface="Calibri"/>
                          <a:cs typeface="Calibri"/>
                          <a:hlinkClick r:id="rId9"/>
                        </a:rPr>
                        <a:t> Lemgo</a:t>
                      </a:r>
                      <a:endParaRPr sz="700">
                        <a:latin typeface="Calibri"/>
                        <a:cs typeface="Calibri"/>
                      </a:endParaRPr>
                    </a:p>
                  </a:txBody>
                  <a:tcPr marL="0" marR="0" marT="0" marB="0"/>
                </a:tc>
                <a:tc>
                  <a:txBody>
                    <a:bodyPr/>
                    <a:lstStyle/>
                    <a:p>
                      <a:pPr marL="46355">
                        <a:lnSpc>
                          <a:spcPts val="835"/>
                        </a:lnSpc>
                      </a:pPr>
                      <a:r>
                        <a:rPr sz="700" i="1" dirty="0">
                          <a:latin typeface="Calibri"/>
                          <a:cs typeface="Calibri"/>
                        </a:rPr>
                        <a:t>instead,</a:t>
                      </a:r>
                      <a:r>
                        <a:rPr sz="700" i="1" spc="-5" dirty="0">
                          <a:latin typeface="Calibri"/>
                          <a:cs typeface="Calibri"/>
                        </a:rPr>
                        <a:t> </a:t>
                      </a:r>
                      <a:r>
                        <a:rPr sz="700" i="1" dirty="0">
                          <a:latin typeface="Calibri"/>
                          <a:cs typeface="Calibri"/>
                        </a:rPr>
                        <a:t>the</a:t>
                      </a:r>
                      <a:r>
                        <a:rPr sz="700" i="1" spc="-5" dirty="0">
                          <a:latin typeface="Calibri"/>
                          <a:cs typeface="Calibri"/>
                        </a:rPr>
                        <a:t> </a:t>
                      </a:r>
                      <a:r>
                        <a:rPr sz="700" i="1" dirty="0">
                          <a:latin typeface="Calibri"/>
                          <a:cs typeface="Calibri"/>
                        </a:rPr>
                        <a:t>walking</a:t>
                      </a:r>
                      <a:r>
                        <a:rPr sz="700" i="1" spc="-10" dirty="0">
                          <a:latin typeface="Calibri"/>
                          <a:cs typeface="Calibri"/>
                        </a:rPr>
                        <a:t> </a:t>
                      </a:r>
                      <a:r>
                        <a:rPr sz="700" i="1" dirty="0">
                          <a:latin typeface="Calibri"/>
                          <a:cs typeface="Calibri"/>
                        </a:rPr>
                        <a:t>time</a:t>
                      </a:r>
                      <a:r>
                        <a:rPr sz="700" i="1" spc="-5" dirty="0">
                          <a:latin typeface="Calibri"/>
                          <a:cs typeface="Calibri"/>
                        </a:rPr>
                        <a:t> </a:t>
                      </a:r>
                      <a:r>
                        <a:rPr sz="700" i="1" dirty="0">
                          <a:latin typeface="Calibri"/>
                          <a:cs typeface="Calibri"/>
                        </a:rPr>
                        <a:t>to</a:t>
                      </a:r>
                      <a:r>
                        <a:rPr sz="700" i="1" spc="-10" dirty="0">
                          <a:latin typeface="Calibri"/>
                          <a:cs typeface="Calibri"/>
                        </a:rPr>
                        <a:t> </a:t>
                      </a:r>
                      <a:r>
                        <a:rPr sz="700" i="1" dirty="0">
                          <a:latin typeface="Calibri"/>
                          <a:cs typeface="Calibri"/>
                        </a:rPr>
                        <a:t>Lemgo</a:t>
                      </a:r>
                      <a:r>
                        <a:rPr sz="700" i="1" spc="-10" dirty="0">
                          <a:latin typeface="Calibri"/>
                          <a:cs typeface="Calibri"/>
                        </a:rPr>
                        <a:t> </a:t>
                      </a:r>
                      <a:r>
                        <a:rPr sz="700" i="1" dirty="0">
                          <a:latin typeface="Calibri"/>
                          <a:cs typeface="Calibri"/>
                        </a:rPr>
                        <a:t>campus</a:t>
                      </a:r>
                      <a:r>
                        <a:rPr sz="700" i="1" spc="-5" dirty="0">
                          <a:latin typeface="Calibri"/>
                          <a:cs typeface="Calibri"/>
                        </a:rPr>
                        <a:t> </a:t>
                      </a:r>
                      <a:r>
                        <a:rPr sz="700" i="1" dirty="0">
                          <a:latin typeface="Calibri"/>
                          <a:cs typeface="Calibri"/>
                        </a:rPr>
                        <a:t>will be</a:t>
                      </a:r>
                      <a:r>
                        <a:rPr sz="700" i="1" spc="-10" dirty="0">
                          <a:latin typeface="Calibri"/>
                          <a:cs typeface="Calibri"/>
                        </a:rPr>
                        <a:t> </a:t>
                      </a:r>
                      <a:r>
                        <a:rPr sz="700" i="1" dirty="0">
                          <a:latin typeface="Calibri"/>
                          <a:cs typeface="Calibri"/>
                        </a:rPr>
                        <a:t>10</a:t>
                      </a:r>
                      <a:r>
                        <a:rPr sz="700" i="1" spc="-5" dirty="0">
                          <a:latin typeface="Calibri"/>
                          <a:cs typeface="Calibri"/>
                        </a:rPr>
                        <a:t> </a:t>
                      </a:r>
                      <a:r>
                        <a:rPr sz="700" i="1" spc="-10" dirty="0">
                          <a:latin typeface="Calibri"/>
                          <a:cs typeface="Calibri"/>
                        </a:rPr>
                        <a:t>minutes</a:t>
                      </a:r>
                      <a:endParaRPr sz="700">
                        <a:latin typeface="Calibri"/>
                        <a:cs typeface="Calibri"/>
                      </a:endParaRPr>
                    </a:p>
                  </a:txBody>
                  <a:tcPr marL="0" marR="0" marT="0" marB="0"/>
                </a:tc>
                <a:extLst>
                  <a:ext uri="{0D108BD9-81ED-4DB2-BD59-A6C34878D82A}">
                    <a16:rowId xmlns:a16="http://schemas.microsoft.com/office/drawing/2014/main" val="10001"/>
                  </a:ext>
                </a:extLst>
              </a:tr>
              <a:tr h="130752">
                <a:tc>
                  <a:txBody>
                    <a:bodyPr/>
                    <a:lstStyle/>
                    <a:p>
                      <a:pPr>
                        <a:lnSpc>
                          <a:spcPct val="100000"/>
                        </a:lnSpc>
                      </a:pPr>
                      <a:endParaRPr sz="700">
                        <a:latin typeface="Times New Roman"/>
                        <a:cs typeface="Times New Roman"/>
                      </a:endParaRPr>
                    </a:p>
                  </a:txBody>
                  <a:tcPr marL="0" marR="0" marT="0" marB="0"/>
                </a:tc>
                <a:tc gridSpan="4">
                  <a:txBody>
                    <a:bodyPr/>
                    <a:lstStyle/>
                    <a:p>
                      <a:pPr marL="26034">
                        <a:lnSpc>
                          <a:spcPts val="835"/>
                        </a:lnSpc>
                      </a:pPr>
                      <a:r>
                        <a:rPr sz="700" i="1" dirty="0">
                          <a:latin typeface="Calibri"/>
                          <a:cs typeface="Calibri"/>
                        </a:rPr>
                        <a:t>updated</a:t>
                      </a:r>
                      <a:r>
                        <a:rPr sz="700" i="1" spc="-20" dirty="0">
                          <a:latin typeface="Calibri"/>
                          <a:cs typeface="Calibri"/>
                        </a:rPr>
                        <a:t> </a:t>
                      </a:r>
                      <a:r>
                        <a:rPr sz="700" i="1" dirty="0">
                          <a:latin typeface="Calibri"/>
                          <a:cs typeface="Calibri"/>
                        </a:rPr>
                        <a:t>and</a:t>
                      </a:r>
                      <a:r>
                        <a:rPr sz="700" i="1" spc="-15" dirty="0">
                          <a:latin typeface="Calibri"/>
                          <a:cs typeface="Calibri"/>
                        </a:rPr>
                        <a:t> </a:t>
                      </a:r>
                      <a:r>
                        <a:rPr sz="700" i="1" dirty="0">
                          <a:latin typeface="Calibri"/>
                          <a:cs typeface="Calibri"/>
                        </a:rPr>
                        <a:t>exact</a:t>
                      </a:r>
                      <a:r>
                        <a:rPr sz="700" i="1" spc="-10" dirty="0">
                          <a:latin typeface="Calibri"/>
                          <a:cs typeface="Calibri"/>
                        </a:rPr>
                        <a:t> </a:t>
                      </a:r>
                      <a:r>
                        <a:rPr sz="700" i="1" dirty="0">
                          <a:latin typeface="Calibri"/>
                          <a:cs typeface="Calibri"/>
                        </a:rPr>
                        <a:t>timing</a:t>
                      </a:r>
                      <a:r>
                        <a:rPr sz="700" i="1" spc="-15" dirty="0">
                          <a:latin typeface="Calibri"/>
                          <a:cs typeface="Calibri"/>
                        </a:rPr>
                        <a:t> </a:t>
                      </a:r>
                      <a:r>
                        <a:rPr sz="700" i="1" dirty="0">
                          <a:latin typeface="Calibri"/>
                          <a:cs typeface="Calibri"/>
                        </a:rPr>
                        <a:t>to</a:t>
                      </a:r>
                      <a:r>
                        <a:rPr sz="700" i="1" spc="-15" dirty="0">
                          <a:latin typeface="Calibri"/>
                          <a:cs typeface="Calibri"/>
                        </a:rPr>
                        <a:t> </a:t>
                      </a:r>
                      <a:r>
                        <a:rPr sz="700" i="1" dirty="0">
                          <a:latin typeface="Calibri"/>
                          <a:cs typeface="Calibri"/>
                        </a:rPr>
                        <a:t>be</a:t>
                      </a:r>
                      <a:r>
                        <a:rPr sz="700" i="1" spc="-15" dirty="0">
                          <a:latin typeface="Calibri"/>
                          <a:cs typeface="Calibri"/>
                        </a:rPr>
                        <a:t> </a:t>
                      </a:r>
                      <a:r>
                        <a:rPr sz="700" i="1" dirty="0">
                          <a:latin typeface="Calibri"/>
                          <a:cs typeface="Calibri"/>
                        </a:rPr>
                        <a:t>checked</a:t>
                      </a:r>
                      <a:r>
                        <a:rPr sz="700" i="1" spc="-15" dirty="0">
                          <a:latin typeface="Calibri"/>
                          <a:cs typeface="Calibri"/>
                        </a:rPr>
                        <a:t> </a:t>
                      </a:r>
                      <a:r>
                        <a:rPr sz="700" i="1" dirty="0">
                          <a:latin typeface="Calibri"/>
                          <a:cs typeface="Calibri"/>
                        </a:rPr>
                        <a:t>by</a:t>
                      </a:r>
                      <a:r>
                        <a:rPr sz="700" i="1" spc="-15" dirty="0">
                          <a:latin typeface="Calibri"/>
                          <a:cs typeface="Calibri"/>
                        </a:rPr>
                        <a:t> </a:t>
                      </a:r>
                      <a:r>
                        <a:rPr sz="700" i="1" dirty="0">
                          <a:latin typeface="Calibri"/>
                          <a:cs typeface="Calibri"/>
                        </a:rPr>
                        <a:t>students</a:t>
                      </a:r>
                      <a:r>
                        <a:rPr sz="700" i="1" spc="-15" dirty="0">
                          <a:latin typeface="Calibri"/>
                          <a:cs typeface="Calibri"/>
                        </a:rPr>
                        <a:t> </a:t>
                      </a:r>
                      <a:r>
                        <a:rPr sz="700" i="1" dirty="0">
                          <a:latin typeface="Calibri"/>
                          <a:cs typeface="Calibri"/>
                        </a:rPr>
                        <a:t>on</a:t>
                      </a:r>
                      <a:r>
                        <a:rPr sz="700" i="1" spc="-15" dirty="0">
                          <a:latin typeface="Calibri"/>
                          <a:cs typeface="Calibri"/>
                        </a:rPr>
                        <a:t> </a:t>
                      </a:r>
                      <a:r>
                        <a:rPr sz="700" i="1" dirty="0">
                          <a:latin typeface="Calibri"/>
                          <a:cs typeface="Calibri"/>
                        </a:rPr>
                        <a:t>the</a:t>
                      </a:r>
                      <a:r>
                        <a:rPr sz="700" i="1" spc="-10" dirty="0">
                          <a:latin typeface="Calibri"/>
                          <a:cs typeface="Calibri"/>
                        </a:rPr>
                        <a:t> </a:t>
                      </a:r>
                      <a:r>
                        <a:rPr sz="700" i="1" dirty="0">
                          <a:latin typeface="Calibri"/>
                          <a:cs typeface="Calibri"/>
                        </a:rPr>
                        <a:t>same</a:t>
                      </a:r>
                      <a:r>
                        <a:rPr sz="700" i="1" spc="-15" dirty="0">
                          <a:latin typeface="Calibri"/>
                          <a:cs typeface="Calibri"/>
                        </a:rPr>
                        <a:t> </a:t>
                      </a:r>
                      <a:r>
                        <a:rPr sz="700" i="1" dirty="0">
                          <a:latin typeface="Calibri"/>
                          <a:cs typeface="Calibri"/>
                        </a:rPr>
                        <a:t>day</a:t>
                      </a:r>
                      <a:r>
                        <a:rPr sz="700" i="1" spc="-15" dirty="0">
                          <a:latin typeface="Calibri"/>
                          <a:cs typeface="Calibri"/>
                        </a:rPr>
                        <a:t> </a:t>
                      </a:r>
                      <a:r>
                        <a:rPr sz="700" i="1" dirty="0">
                          <a:latin typeface="Calibri"/>
                          <a:cs typeface="Calibri"/>
                        </a:rPr>
                        <a:t>depending</a:t>
                      </a:r>
                      <a:r>
                        <a:rPr sz="700" i="1" spc="-15" dirty="0">
                          <a:latin typeface="Calibri"/>
                          <a:cs typeface="Calibri"/>
                        </a:rPr>
                        <a:t> </a:t>
                      </a:r>
                      <a:r>
                        <a:rPr sz="700" i="1" dirty="0">
                          <a:latin typeface="Calibri"/>
                          <a:cs typeface="Calibri"/>
                        </a:rPr>
                        <a:t>on</a:t>
                      </a:r>
                      <a:r>
                        <a:rPr sz="700" i="1" spc="-20" dirty="0">
                          <a:latin typeface="Calibri"/>
                          <a:cs typeface="Calibri"/>
                        </a:rPr>
                        <a:t> </a:t>
                      </a:r>
                      <a:r>
                        <a:rPr sz="700" i="1" dirty="0">
                          <a:latin typeface="Calibri"/>
                          <a:cs typeface="Calibri"/>
                        </a:rPr>
                        <a:t>possible</a:t>
                      </a:r>
                      <a:r>
                        <a:rPr sz="700" i="1" spc="-10" dirty="0">
                          <a:latin typeface="Calibri"/>
                          <a:cs typeface="Calibri"/>
                        </a:rPr>
                        <a:t> </a:t>
                      </a:r>
                      <a:r>
                        <a:rPr sz="700" i="1" dirty="0">
                          <a:latin typeface="Calibri"/>
                          <a:cs typeface="Calibri"/>
                        </a:rPr>
                        <a:t>traffic</a:t>
                      </a:r>
                      <a:r>
                        <a:rPr sz="700" i="1" spc="-5" dirty="0">
                          <a:latin typeface="Calibri"/>
                          <a:cs typeface="Calibri"/>
                        </a:rPr>
                        <a:t> </a:t>
                      </a:r>
                      <a:r>
                        <a:rPr sz="700" i="1" dirty="0">
                          <a:latin typeface="Calibri"/>
                          <a:cs typeface="Calibri"/>
                        </a:rPr>
                        <a:t>and</a:t>
                      </a:r>
                      <a:r>
                        <a:rPr sz="700" i="1" spc="-20" dirty="0">
                          <a:latin typeface="Calibri"/>
                          <a:cs typeface="Calibri"/>
                        </a:rPr>
                        <a:t> </a:t>
                      </a:r>
                      <a:r>
                        <a:rPr sz="700" i="1" dirty="0">
                          <a:latin typeface="Calibri"/>
                          <a:cs typeface="Calibri"/>
                        </a:rPr>
                        <a:t>bus</a:t>
                      </a:r>
                      <a:r>
                        <a:rPr sz="700" i="1" spc="-10" dirty="0">
                          <a:latin typeface="Calibri"/>
                          <a:cs typeface="Calibri"/>
                        </a:rPr>
                        <a:t> delays</a:t>
                      </a:r>
                      <a:endParaRPr sz="700">
                        <a:latin typeface="Calibri"/>
                        <a:cs typeface="Calibri"/>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46620">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a:lnSpc>
                          <a:spcPct val="100000"/>
                        </a:lnSpc>
                      </a:pPr>
                      <a:endParaRPr sz="700">
                        <a:latin typeface="Times New Roman"/>
                        <a:cs typeface="Times New Roman"/>
                      </a:endParaRPr>
                    </a:p>
                  </a:txBody>
                  <a:tcPr marL="0" marR="0" marT="0" marB="0"/>
                </a:tc>
                <a:tc>
                  <a:txBody>
                    <a:bodyPr/>
                    <a:lstStyle/>
                    <a:p>
                      <a:pPr marR="131445" algn="r">
                        <a:lnSpc>
                          <a:spcPts val="1060"/>
                        </a:lnSpc>
                      </a:pPr>
                      <a:r>
                        <a:rPr sz="1000" i="1" dirty="0">
                          <a:solidFill>
                            <a:srgbClr val="0562C1"/>
                          </a:solidFill>
                          <a:latin typeface="Calibri"/>
                          <a:cs typeface="Calibri"/>
                          <a:hlinkClick r:id="rId10"/>
                        </a:rPr>
                        <a:t>Download</a:t>
                      </a:r>
                      <a:r>
                        <a:rPr sz="1000" i="1" spc="-40" dirty="0">
                          <a:solidFill>
                            <a:srgbClr val="0562C1"/>
                          </a:solidFill>
                          <a:latin typeface="Calibri"/>
                          <a:cs typeface="Calibri"/>
                          <a:hlinkClick r:id="rId10"/>
                        </a:rPr>
                        <a:t> </a:t>
                      </a:r>
                      <a:r>
                        <a:rPr sz="1000" i="1" spc="-20" dirty="0">
                          <a:solidFill>
                            <a:srgbClr val="0562C1"/>
                          </a:solidFill>
                          <a:latin typeface="Calibri"/>
                          <a:cs typeface="Calibri"/>
                          <a:hlinkClick r:id="rId10"/>
                        </a:rPr>
                        <a:t>Link</a:t>
                      </a:r>
                      <a:endParaRPr sz="1000">
                        <a:latin typeface="Calibri"/>
                        <a:cs typeface="Calibri"/>
                      </a:endParaRPr>
                    </a:p>
                  </a:txBody>
                  <a:tcPr marL="0" marR="0" marT="0" marB="0"/>
                </a:tc>
                <a:extLst>
                  <a:ext uri="{0D108BD9-81ED-4DB2-BD59-A6C34878D82A}">
                    <a16:rowId xmlns:a16="http://schemas.microsoft.com/office/drawing/2014/main" val="10003"/>
                  </a:ext>
                </a:extLst>
              </a:tr>
            </a:tbl>
          </a:graphicData>
        </a:graphic>
      </p:graphicFrame>
      <p:pic>
        <p:nvPicPr>
          <p:cNvPr id="9" name="object 9"/>
          <p:cNvPicPr/>
          <p:nvPr/>
        </p:nvPicPr>
        <p:blipFill>
          <a:blip r:embed="rId11" cstate="print"/>
          <a:stretch>
            <a:fillRect/>
          </a:stretch>
        </p:blipFill>
        <p:spPr>
          <a:xfrm>
            <a:off x="3919665" y="6098003"/>
            <a:ext cx="3157628" cy="939875"/>
          </a:xfrm>
          <a:prstGeom prst="rect">
            <a:avLst/>
          </a:prstGeom>
        </p:spPr>
      </p:pic>
      <p:pic>
        <p:nvPicPr>
          <p:cNvPr id="10" name="object 10"/>
          <p:cNvPicPr/>
          <p:nvPr/>
        </p:nvPicPr>
        <p:blipFill>
          <a:blip r:embed="rId12" cstate="print"/>
          <a:stretch>
            <a:fillRect/>
          </a:stretch>
        </p:blipFill>
        <p:spPr>
          <a:xfrm>
            <a:off x="530483" y="6092240"/>
            <a:ext cx="3206063" cy="956341"/>
          </a:xfrm>
          <a:prstGeom prst="rect">
            <a:avLst/>
          </a:prstGeom>
        </p:spPr>
      </p:pic>
      <p:pic>
        <p:nvPicPr>
          <p:cNvPr id="11" name="object 11"/>
          <p:cNvPicPr/>
          <p:nvPr/>
        </p:nvPicPr>
        <p:blipFill>
          <a:blip r:embed="rId13" cstate="print"/>
          <a:stretch>
            <a:fillRect/>
          </a:stretch>
        </p:blipFill>
        <p:spPr>
          <a:xfrm>
            <a:off x="7190794" y="6087301"/>
            <a:ext cx="3134002" cy="9345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0D4541D7-AA81-4FBC-91FF-2BDE3DAF98CE}"/>
              </a:ext>
            </a:extLst>
          </p:cNvPr>
          <p:cNvSpPr txBox="1"/>
          <p:nvPr/>
        </p:nvSpPr>
        <p:spPr>
          <a:xfrm>
            <a:off x="3308350" y="7007225"/>
            <a:ext cx="2252663" cy="222250"/>
          </a:xfrm>
          <a:prstGeom prst="rect">
            <a:avLst/>
          </a:prstGeom>
        </p:spPr>
        <p:txBody>
          <a:bodyPr lIns="0" tIns="5016" rIns="0" bIns="0">
            <a:spAutoFit/>
          </a:bodyPr>
          <a:lstStyle/>
          <a:p>
            <a:pPr marL="4778" defTabSz="343997" eaLnBrk="1" fontAlgn="auto" hangingPunct="1">
              <a:spcBef>
                <a:spcPts val="40"/>
              </a:spcBef>
              <a:spcAft>
                <a:spcPts val="0"/>
              </a:spcAft>
              <a:defRPr/>
            </a:pPr>
            <a:r>
              <a:rPr sz="1411" u="sng" kern="0" spc="-19" dirty="0">
                <a:solidFill>
                  <a:sysClr val="windowText" lastClr="000000"/>
                </a:solidFill>
                <a:uFill>
                  <a:solidFill>
                    <a:srgbClr val="000000"/>
                  </a:solidFill>
                </a:uFill>
                <a:latin typeface="Open Sans Light"/>
                <a:cs typeface="Open Sans Light"/>
                <a:hlinkClick r:id="rId2"/>
              </a:rPr>
              <a:t>www.th-</a:t>
            </a:r>
            <a:r>
              <a:rPr sz="1411" u="sng" kern="0" spc="-4" dirty="0">
                <a:solidFill>
                  <a:sysClr val="windowText" lastClr="000000"/>
                </a:solidFill>
                <a:uFill>
                  <a:solidFill>
                    <a:srgbClr val="000000"/>
                  </a:solidFill>
                </a:uFill>
                <a:latin typeface="Open Sans Light"/>
                <a:cs typeface="Open Sans Light"/>
                <a:hlinkClick r:id="rId2"/>
              </a:rPr>
              <a:t>owl.de/international</a:t>
            </a:r>
            <a:endParaRPr sz="1411" kern="0">
              <a:solidFill>
                <a:sysClr val="windowText" lastClr="000000"/>
              </a:solidFill>
              <a:latin typeface="Open Sans Light"/>
              <a:cs typeface="Open Sans Light"/>
            </a:endParaRPr>
          </a:p>
        </p:txBody>
      </p:sp>
      <p:grpSp>
        <p:nvGrpSpPr>
          <p:cNvPr id="50179" name="object 5">
            <a:extLst>
              <a:ext uri="{FF2B5EF4-FFF2-40B4-BE49-F238E27FC236}">
                <a16:creationId xmlns:a16="http://schemas.microsoft.com/office/drawing/2014/main" id="{76594381-3B3E-451F-B517-A72CF7EBCFDA}"/>
              </a:ext>
            </a:extLst>
          </p:cNvPr>
          <p:cNvGrpSpPr>
            <a:grpSpLocks/>
          </p:cNvGrpSpPr>
          <p:nvPr/>
        </p:nvGrpSpPr>
        <p:grpSpPr bwMode="auto">
          <a:xfrm>
            <a:off x="7083425" y="7165975"/>
            <a:ext cx="88900" cy="38100"/>
            <a:chOff x="11723834" y="19049592"/>
            <a:chExt cx="233045" cy="102235"/>
          </a:xfrm>
        </p:grpSpPr>
        <p:pic>
          <p:nvPicPr>
            <p:cNvPr id="50222" name="object 6">
              <a:extLst>
                <a:ext uri="{FF2B5EF4-FFF2-40B4-BE49-F238E27FC236}">
                  <a16:creationId xmlns:a16="http://schemas.microsoft.com/office/drawing/2014/main" id="{9CA4D05F-1687-44D2-8EA9-E167E7BF9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3834" y="19049592"/>
              <a:ext cx="64115" cy="1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7">
              <a:extLst>
                <a:ext uri="{FF2B5EF4-FFF2-40B4-BE49-F238E27FC236}">
                  <a16:creationId xmlns:a16="http://schemas.microsoft.com/office/drawing/2014/main" id="{D63A16AF-02A0-42A5-B4B5-7A6592ECBF42}"/>
                </a:ext>
              </a:extLst>
            </p:cNvPr>
            <p:cNvSpPr/>
            <p:nvPr/>
          </p:nvSpPr>
          <p:spPr>
            <a:xfrm>
              <a:off x="11811227" y="19049592"/>
              <a:ext cx="145652" cy="102235"/>
            </a:xfrm>
            <a:custGeom>
              <a:avLst/>
              <a:gdLst/>
              <a:ahLst/>
              <a:cxnLst/>
              <a:rect l="l" t="t" r="r" b="b"/>
              <a:pathLst>
                <a:path w="146684" h="102234">
                  <a:moveTo>
                    <a:pt x="24155" y="27457"/>
                  </a:moveTo>
                  <a:lnTo>
                    <a:pt x="9944" y="622"/>
                  </a:lnTo>
                  <a:lnTo>
                    <a:pt x="8978" y="0"/>
                  </a:lnTo>
                  <a:lnTo>
                    <a:pt x="965" y="0"/>
                  </a:lnTo>
                  <a:lnTo>
                    <a:pt x="0" y="939"/>
                  </a:lnTo>
                  <a:lnTo>
                    <a:pt x="0" y="100647"/>
                  </a:lnTo>
                  <a:lnTo>
                    <a:pt x="965" y="101612"/>
                  </a:lnTo>
                  <a:lnTo>
                    <a:pt x="11861" y="101612"/>
                  </a:lnTo>
                  <a:lnTo>
                    <a:pt x="12827" y="100647"/>
                  </a:lnTo>
                  <a:lnTo>
                    <a:pt x="12827" y="27470"/>
                  </a:lnTo>
                  <a:lnTo>
                    <a:pt x="24155" y="27457"/>
                  </a:lnTo>
                  <a:close/>
                </a:path>
                <a:path w="146684" h="102234">
                  <a:moveTo>
                    <a:pt x="61709" y="939"/>
                  </a:moveTo>
                  <a:lnTo>
                    <a:pt x="60744" y="0"/>
                  </a:lnTo>
                  <a:lnTo>
                    <a:pt x="49847" y="0"/>
                  </a:lnTo>
                  <a:lnTo>
                    <a:pt x="48895" y="939"/>
                  </a:lnTo>
                  <a:lnTo>
                    <a:pt x="48895" y="74307"/>
                  </a:lnTo>
                  <a:lnTo>
                    <a:pt x="24155" y="27470"/>
                  </a:lnTo>
                  <a:lnTo>
                    <a:pt x="12827" y="27470"/>
                  </a:lnTo>
                  <a:lnTo>
                    <a:pt x="51765" y="100990"/>
                  </a:lnTo>
                  <a:lnTo>
                    <a:pt x="52730" y="101625"/>
                  </a:lnTo>
                  <a:lnTo>
                    <a:pt x="60744" y="101625"/>
                  </a:lnTo>
                  <a:lnTo>
                    <a:pt x="61709" y="100660"/>
                  </a:lnTo>
                  <a:lnTo>
                    <a:pt x="61709" y="74307"/>
                  </a:lnTo>
                  <a:lnTo>
                    <a:pt x="61709" y="939"/>
                  </a:lnTo>
                  <a:close/>
                </a:path>
                <a:path w="146684" h="102234">
                  <a:moveTo>
                    <a:pt x="146646" y="28905"/>
                  </a:moveTo>
                  <a:lnTo>
                    <a:pt x="144767" y="16751"/>
                  </a:lnTo>
                  <a:lnTo>
                    <a:pt x="141617" y="11747"/>
                  </a:lnTo>
                  <a:lnTo>
                    <a:pt x="127571" y="11747"/>
                  </a:lnTo>
                  <a:lnTo>
                    <a:pt x="133819" y="17145"/>
                  </a:lnTo>
                  <a:lnTo>
                    <a:pt x="133819" y="84467"/>
                  </a:lnTo>
                  <a:lnTo>
                    <a:pt x="127584" y="89852"/>
                  </a:lnTo>
                  <a:lnTo>
                    <a:pt x="97764" y="89852"/>
                  </a:lnTo>
                  <a:lnTo>
                    <a:pt x="97764" y="11734"/>
                  </a:lnTo>
                  <a:lnTo>
                    <a:pt x="141617" y="11734"/>
                  </a:lnTo>
                  <a:lnTo>
                    <a:pt x="139052" y="7658"/>
                  </a:lnTo>
                  <a:lnTo>
                    <a:pt x="129400" y="1968"/>
                  </a:lnTo>
                  <a:lnTo>
                    <a:pt x="115709" y="0"/>
                  </a:lnTo>
                  <a:lnTo>
                    <a:pt x="85902" y="0"/>
                  </a:lnTo>
                  <a:lnTo>
                    <a:pt x="84937" y="939"/>
                  </a:lnTo>
                  <a:lnTo>
                    <a:pt x="84937" y="100647"/>
                  </a:lnTo>
                  <a:lnTo>
                    <a:pt x="85902" y="101612"/>
                  </a:lnTo>
                  <a:lnTo>
                    <a:pt x="115709" y="101612"/>
                  </a:lnTo>
                  <a:lnTo>
                    <a:pt x="129400" y="99644"/>
                  </a:lnTo>
                  <a:lnTo>
                    <a:pt x="139052" y="93929"/>
                  </a:lnTo>
                  <a:lnTo>
                    <a:pt x="141592" y="89865"/>
                  </a:lnTo>
                  <a:lnTo>
                    <a:pt x="144767" y="84810"/>
                  </a:lnTo>
                  <a:lnTo>
                    <a:pt x="146646" y="72555"/>
                  </a:lnTo>
                  <a:lnTo>
                    <a:pt x="146646" y="28905"/>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grpSp>
        <p:nvGrpSpPr>
          <p:cNvPr id="50180" name="object 8">
            <a:extLst>
              <a:ext uri="{FF2B5EF4-FFF2-40B4-BE49-F238E27FC236}">
                <a16:creationId xmlns:a16="http://schemas.microsoft.com/office/drawing/2014/main" id="{A4C50E44-A213-4E07-8D3D-CC4400F18657}"/>
              </a:ext>
            </a:extLst>
          </p:cNvPr>
          <p:cNvGrpSpPr>
            <a:grpSpLocks/>
          </p:cNvGrpSpPr>
          <p:nvPr/>
        </p:nvGrpSpPr>
        <p:grpSpPr bwMode="auto">
          <a:xfrm>
            <a:off x="7200900" y="7165975"/>
            <a:ext cx="117475" cy="39688"/>
            <a:chOff x="12033965" y="19047995"/>
            <a:chExt cx="314960" cy="105410"/>
          </a:xfrm>
        </p:grpSpPr>
        <p:pic>
          <p:nvPicPr>
            <p:cNvPr id="50220" name="object 9">
              <a:extLst>
                <a:ext uri="{FF2B5EF4-FFF2-40B4-BE49-F238E27FC236}">
                  <a16:creationId xmlns:a16="http://schemas.microsoft.com/office/drawing/2014/main" id="{2137FAA7-9989-429E-A130-E7A341D31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3965" y="19049591"/>
              <a:ext cx="64109" cy="1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10">
              <a:extLst>
                <a:ext uri="{FF2B5EF4-FFF2-40B4-BE49-F238E27FC236}">
                  <a16:creationId xmlns:a16="http://schemas.microsoft.com/office/drawing/2014/main" id="{C07B42DE-0128-48EE-B80D-ED8F94B028A2}"/>
                </a:ext>
              </a:extLst>
            </p:cNvPr>
            <p:cNvSpPr/>
            <p:nvPr/>
          </p:nvSpPr>
          <p:spPr>
            <a:xfrm>
              <a:off x="12119089" y="19047995"/>
              <a:ext cx="229836" cy="105410"/>
            </a:xfrm>
            <a:custGeom>
              <a:avLst/>
              <a:gdLst/>
              <a:ahLst/>
              <a:cxnLst/>
              <a:rect l="l" t="t" r="r" b="b"/>
              <a:pathLst>
                <a:path w="228600" h="105409">
                  <a:moveTo>
                    <a:pt x="61696" y="97332"/>
                  </a:moveTo>
                  <a:lnTo>
                    <a:pt x="61544" y="96380"/>
                  </a:lnTo>
                  <a:lnTo>
                    <a:pt x="61061" y="95427"/>
                  </a:lnTo>
                  <a:lnTo>
                    <a:pt x="45059" y="58585"/>
                  </a:lnTo>
                  <a:lnTo>
                    <a:pt x="31254" y="58585"/>
                  </a:lnTo>
                  <a:lnTo>
                    <a:pt x="49364" y="101295"/>
                  </a:lnTo>
                  <a:lnTo>
                    <a:pt x="49847" y="102577"/>
                  </a:lnTo>
                  <a:lnTo>
                    <a:pt x="50800" y="103212"/>
                  </a:lnTo>
                  <a:lnTo>
                    <a:pt x="60744" y="103212"/>
                  </a:lnTo>
                  <a:lnTo>
                    <a:pt x="61696" y="102247"/>
                  </a:lnTo>
                  <a:lnTo>
                    <a:pt x="61696" y="97332"/>
                  </a:lnTo>
                  <a:close/>
                </a:path>
                <a:path w="228600" h="105409">
                  <a:moveTo>
                    <a:pt x="61696" y="30010"/>
                  </a:moveTo>
                  <a:lnTo>
                    <a:pt x="59817" y="18072"/>
                  </a:lnTo>
                  <a:lnTo>
                    <a:pt x="56794" y="13335"/>
                  </a:lnTo>
                  <a:lnTo>
                    <a:pt x="42633" y="13335"/>
                  </a:lnTo>
                  <a:lnTo>
                    <a:pt x="48882" y="18580"/>
                  </a:lnTo>
                  <a:lnTo>
                    <a:pt x="48882" y="41757"/>
                  </a:lnTo>
                  <a:lnTo>
                    <a:pt x="42646" y="46824"/>
                  </a:lnTo>
                  <a:lnTo>
                    <a:pt x="12827" y="46824"/>
                  </a:lnTo>
                  <a:lnTo>
                    <a:pt x="12827" y="13322"/>
                  </a:lnTo>
                  <a:lnTo>
                    <a:pt x="56794" y="13322"/>
                  </a:lnTo>
                  <a:lnTo>
                    <a:pt x="54114" y="9131"/>
                  </a:lnTo>
                  <a:lnTo>
                    <a:pt x="44462" y="3530"/>
                  </a:lnTo>
                  <a:lnTo>
                    <a:pt x="30772" y="1587"/>
                  </a:lnTo>
                  <a:lnTo>
                    <a:pt x="965" y="1587"/>
                  </a:lnTo>
                  <a:lnTo>
                    <a:pt x="0" y="2527"/>
                  </a:lnTo>
                  <a:lnTo>
                    <a:pt x="0" y="102235"/>
                  </a:lnTo>
                  <a:lnTo>
                    <a:pt x="965" y="103200"/>
                  </a:lnTo>
                  <a:lnTo>
                    <a:pt x="11861" y="103200"/>
                  </a:lnTo>
                  <a:lnTo>
                    <a:pt x="12827" y="102235"/>
                  </a:lnTo>
                  <a:lnTo>
                    <a:pt x="12827" y="58572"/>
                  </a:lnTo>
                  <a:lnTo>
                    <a:pt x="45059" y="58572"/>
                  </a:lnTo>
                  <a:lnTo>
                    <a:pt x="44234" y="56680"/>
                  </a:lnTo>
                  <a:lnTo>
                    <a:pt x="51968" y="52806"/>
                  </a:lnTo>
                  <a:lnTo>
                    <a:pt x="57467" y="46837"/>
                  </a:lnTo>
                  <a:lnTo>
                    <a:pt x="60642" y="39331"/>
                  </a:lnTo>
                  <a:lnTo>
                    <a:pt x="61696" y="30010"/>
                  </a:lnTo>
                  <a:close/>
                </a:path>
                <a:path w="228600" h="105409">
                  <a:moveTo>
                    <a:pt x="146977" y="2540"/>
                  </a:moveTo>
                  <a:lnTo>
                    <a:pt x="146011" y="1600"/>
                  </a:lnTo>
                  <a:lnTo>
                    <a:pt x="82219" y="1600"/>
                  </a:lnTo>
                  <a:lnTo>
                    <a:pt x="81254" y="2540"/>
                  </a:lnTo>
                  <a:lnTo>
                    <a:pt x="81254" y="12395"/>
                  </a:lnTo>
                  <a:lnTo>
                    <a:pt x="82219" y="13335"/>
                  </a:lnTo>
                  <a:lnTo>
                    <a:pt x="107696" y="13335"/>
                  </a:lnTo>
                  <a:lnTo>
                    <a:pt x="107696" y="102235"/>
                  </a:lnTo>
                  <a:lnTo>
                    <a:pt x="108318" y="102235"/>
                  </a:lnTo>
                  <a:lnTo>
                    <a:pt x="108318" y="103505"/>
                  </a:lnTo>
                  <a:lnTo>
                    <a:pt x="119900" y="103505"/>
                  </a:lnTo>
                  <a:lnTo>
                    <a:pt x="119900" y="102235"/>
                  </a:lnTo>
                  <a:lnTo>
                    <a:pt x="120523" y="102235"/>
                  </a:lnTo>
                  <a:lnTo>
                    <a:pt x="120523" y="13335"/>
                  </a:lnTo>
                  <a:lnTo>
                    <a:pt x="146011" y="13335"/>
                  </a:lnTo>
                  <a:lnTo>
                    <a:pt x="146977" y="12395"/>
                  </a:lnTo>
                  <a:lnTo>
                    <a:pt x="146977" y="2540"/>
                  </a:lnTo>
                  <a:close/>
                </a:path>
                <a:path w="228600" h="105409">
                  <a:moveTo>
                    <a:pt x="228384" y="28409"/>
                  </a:moveTo>
                  <a:lnTo>
                    <a:pt x="228346" y="26670"/>
                  </a:lnTo>
                  <a:lnTo>
                    <a:pt x="225894" y="15532"/>
                  </a:lnTo>
                  <a:lnTo>
                    <a:pt x="223202" y="11760"/>
                  </a:lnTo>
                  <a:lnTo>
                    <a:pt x="219887" y="7099"/>
                  </a:lnTo>
                  <a:lnTo>
                    <a:pt x="210400" y="1828"/>
                  </a:lnTo>
                  <a:lnTo>
                    <a:pt x="168617" y="15951"/>
                  </a:lnTo>
                  <a:lnTo>
                    <a:pt x="166674" y="27305"/>
                  </a:lnTo>
                  <a:lnTo>
                    <a:pt x="174320" y="46101"/>
                  </a:lnTo>
                  <a:lnTo>
                    <a:pt x="191122" y="56286"/>
                  </a:lnTo>
                  <a:lnTo>
                    <a:pt x="207924" y="64681"/>
                  </a:lnTo>
                  <a:lnTo>
                    <a:pt x="215557" y="78117"/>
                  </a:lnTo>
                  <a:lnTo>
                    <a:pt x="215557" y="87172"/>
                  </a:lnTo>
                  <a:lnTo>
                    <a:pt x="209626" y="93052"/>
                  </a:lnTo>
                  <a:lnTo>
                    <a:pt x="186867" y="93052"/>
                  </a:lnTo>
                  <a:lnTo>
                    <a:pt x="180467" y="88125"/>
                  </a:lnTo>
                  <a:lnTo>
                    <a:pt x="179501" y="76212"/>
                  </a:lnTo>
                  <a:lnTo>
                    <a:pt x="178714" y="75260"/>
                  </a:lnTo>
                  <a:lnTo>
                    <a:pt x="167652" y="75260"/>
                  </a:lnTo>
                  <a:lnTo>
                    <a:pt x="166687" y="76212"/>
                  </a:lnTo>
                  <a:lnTo>
                    <a:pt x="197446" y="104787"/>
                  </a:lnTo>
                  <a:lnTo>
                    <a:pt x="228384" y="77317"/>
                  </a:lnTo>
                  <a:lnTo>
                    <a:pt x="220751" y="58559"/>
                  </a:lnTo>
                  <a:lnTo>
                    <a:pt x="203936" y="48425"/>
                  </a:lnTo>
                  <a:lnTo>
                    <a:pt x="187134" y="40081"/>
                  </a:lnTo>
                  <a:lnTo>
                    <a:pt x="179590" y="26835"/>
                  </a:lnTo>
                  <a:lnTo>
                    <a:pt x="179501" y="17462"/>
                  </a:lnTo>
                  <a:lnTo>
                    <a:pt x="185267" y="11760"/>
                  </a:lnTo>
                  <a:lnTo>
                    <a:pt x="208203" y="11760"/>
                  </a:lnTo>
                  <a:lnTo>
                    <a:pt x="214604" y="16510"/>
                  </a:lnTo>
                  <a:lnTo>
                    <a:pt x="215557" y="28409"/>
                  </a:lnTo>
                  <a:lnTo>
                    <a:pt x="216369" y="29362"/>
                  </a:lnTo>
                  <a:lnTo>
                    <a:pt x="227418" y="29362"/>
                  </a:lnTo>
                  <a:lnTo>
                    <a:pt x="228384" y="28409"/>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grpSp>
        <p:nvGrpSpPr>
          <p:cNvPr id="50181" name="object 11">
            <a:extLst>
              <a:ext uri="{FF2B5EF4-FFF2-40B4-BE49-F238E27FC236}">
                <a16:creationId xmlns:a16="http://schemas.microsoft.com/office/drawing/2014/main" id="{0E10B64E-D867-48E6-B56B-99F02F079FA2}"/>
              </a:ext>
            </a:extLst>
          </p:cNvPr>
          <p:cNvGrpSpPr>
            <a:grpSpLocks/>
          </p:cNvGrpSpPr>
          <p:nvPr/>
        </p:nvGrpSpPr>
        <p:grpSpPr bwMode="auto">
          <a:xfrm>
            <a:off x="7083425" y="7096125"/>
            <a:ext cx="214313" cy="38100"/>
            <a:chOff x="11723833" y="18862144"/>
            <a:chExt cx="568960" cy="102235"/>
          </a:xfrm>
        </p:grpSpPr>
        <p:pic>
          <p:nvPicPr>
            <p:cNvPr id="50218" name="object 12">
              <a:extLst>
                <a:ext uri="{FF2B5EF4-FFF2-40B4-BE49-F238E27FC236}">
                  <a16:creationId xmlns:a16="http://schemas.microsoft.com/office/drawing/2014/main" id="{A2DE1290-BDFA-4C5B-BC17-285CF6A9C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23833" y="18862144"/>
              <a:ext cx="64044" cy="1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13">
              <a:extLst>
                <a:ext uri="{FF2B5EF4-FFF2-40B4-BE49-F238E27FC236}">
                  <a16:creationId xmlns:a16="http://schemas.microsoft.com/office/drawing/2014/main" id="{DC66FFA1-E2D8-407E-A7DD-7865D17DA8DD}"/>
                </a:ext>
              </a:extLst>
            </p:cNvPr>
            <p:cNvSpPr/>
            <p:nvPr/>
          </p:nvSpPr>
          <p:spPr>
            <a:xfrm>
              <a:off x="11808123" y="18862144"/>
              <a:ext cx="484670" cy="102235"/>
            </a:xfrm>
            <a:custGeom>
              <a:avLst/>
              <a:gdLst/>
              <a:ahLst/>
              <a:cxnLst/>
              <a:rect l="l" t="t" r="r" b="b"/>
              <a:pathLst>
                <a:path w="483234" h="102234">
                  <a:moveTo>
                    <a:pt x="61645" y="28409"/>
                  </a:moveTo>
                  <a:lnTo>
                    <a:pt x="59766" y="16471"/>
                  </a:lnTo>
                  <a:lnTo>
                    <a:pt x="56743" y="11734"/>
                  </a:lnTo>
                  <a:lnTo>
                    <a:pt x="54051" y="7543"/>
                  </a:lnTo>
                  <a:lnTo>
                    <a:pt x="48831" y="4521"/>
                  </a:lnTo>
                  <a:lnTo>
                    <a:pt x="48831" y="16979"/>
                  </a:lnTo>
                  <a:lnTo>
                    <a:pt x="48831" y="40157"/>
                  </a:lnTo>
                  <a:lnTo>
                    <a:pt x="42583" y="45237"/>
                  </a:lnTo>
                  <a:lnTo>
                    <a:pt x="12801" y="45237"/>
                  </a:lnTo>
                  <a:lnTo>
                    <a:pt x="12801" y="11734"/>
                  </a:lnTo>
                  <a:lnTo>
                    <a:pt x="42583" y="11734"/>
                  </a:lnTo>
                  <a:lnTo>
                    <a:pt x="48831" y="16979"/>
                  </a:lnTo>
                  <a:lnTo>
                    <a:pt x="48831" y="4521"/>
                  </a:lnTo>
                  <a:lnTo>
                    <a:pt x="44411" y="1943"/>
                  </a:lnTo>
                  <a:lnTo>
                    <a:pt x="30734" y="0"/>
                  </a:lnTo>
                  <a:lnTo>
                    <a:pt x="952" y="0"/>
                  </a:lnTo>
                  <a:lnTo>
                    <a:pt x="0" y="939"/>
                  </a:lnTo>
                  <a:lnTo>
                    <a:pt x="0" y="100647"/>
                  </a:lnTo>
                  <a:lnTo>
                    <a:pt x="952" y="101612"/>
                  </a:lnTo>
                  <a:lnTo>
                    <a:pt x="11836" y="101612"/>
                  </a:lnTo>
                  <a:lnTo>
                    <a:pt x="12801" y="100647"/>
                  </a:lnTo>
                  <a:lnTo>
                    <a:pt x="12801" y="56984"/>
                  </a:lnTo>
                  <a:lnTo>
                    <a:pt x="30734" y="56984"/>
                  </a:lnTo>
                  <a:lnTo>
                    <a:pt x="44411" y="55054"/>
                  </a:lnTo>
                  <a:lnTo>
                    <a:pt x="54051" y="49428"/>
                  </a:lnTo>
                  <a:lnTo>
                    <a:pt x="56718" y="45237"/>
                  </a:lnTo>
                  <a:lnTo>
                    <a:pt x="59766" y="40449"/>
                  </a:lnTo>
                  <a:lnTo>
                    <a:pt x="61645" y="28409"/>
                  </a:lnTo>
                  <a:close/>
                </a:path>
                <a:path w="483234" h="102234">
                  <a:moveTo>
                    <a:pt x="146507" y="28409"/>
                  </a:moveTo>
                  <a:lnTo>
                    <a:pt x="144627" y="16471"/>
                  </a:lnTo>
                  <a:lnTo>
                    <a:pt x="141605" y="11734"/>
                  </a:lnTo>
                  <a:lnTo>
                    <a:pt x="138912" y="7543"/>
                  </a:lnTo>
                  <a:lnTo>
                    <a:pt x="133692" y="4521"/>
                  </a:lnTo>
                  <a:lnTo>
                    <a:pt x="133692" y="16979"/>
                  </a:lnTo>
                  <a:lnTo>
                    <a:pt x="133692" y="40157"/>
                  </a:lnTo>
                  <a:lnTo>
                    <a:pt x="127457" y="45237"/>
                  </a:lnTo>
                  <a:lnTo>
                    <a:pt x="97663" y="45237"/>
                  </a:lnTo>
                  <a:lnTo>
                    <a:pt x="97663" y="11734"/>
                  </a:lnTo>
                  <a:lnTo>
                    <a:pt x="127457" y="11734"/>
                  </a:lnTo>
                  <a:lnTo>
                    <a:pt x="133692" y="16979"/>
                  </a:lnTo>
                  <a:lnTo>
                    <a:pt x="133692" y="4521"/>
                  </a:lnTo>
                  <a:lnTo>
                    <a:pt x="129273" y="1943"/>
                  </a:lnTo>
                  <a:lnTo>
                    <a:pt x="115595" y="0"/>
                  </a:lnTo>
                  <a:lnTo>
                    <a:pt x="85813" y="0"/>
                  </a:lnTo>
                  <a:lnTo>
                    <a:pt x="84861" y="939"/>
                  </a:lnTo>
                  <a:lnTo>
                    <a:pt x="84861" y="100647"/>
                  </a:lnTo>
                  <a:lnTo>
                    <a:pt x="85813" y="101612"/>
                  </a:lnTo>
                  <a:lnTo>
                    <a:pt x="96710" y="101612"/>
                  </a:lnTo>
                  <a:lnTo>
                    <a:pt x="97663" y="100647"/>
                  </a:lnTo>
                  <a:lnTo>
                    <a:pt x="97663" y="56984"/>
                  </a:lnTo>
                  <a:lnTo>
                    <a:pt x="115595" y="56984"/>
                  </a:lnTo>
                  <a:lnTo>
                    <a:pt x="129273" y="55054"/>
                  </a:lnTo>
                  <a:lnTo>
                    <a:pt x="138912" y="49428"/>
                  </a:lnTo>
                  <a:lnTo>
                    <a:pt x="141579" y="45237"/>
                  </a:lnTo>
                  <a:lnTo>
                    <a:pt x="144627" y="40449"/>
                  </a:lnTo>
                  <a:lnTo>
                    <a:pt x="146507" y="28409"/>
                  </a:lnTo>
                  <a:close/>
                </a:path>
                <a:path w="483234" h="102234">
                  <a:moveTo>
                    <a:pt x="228485" y="90170"/>
                  </a:moveTo>
                  <a:lnTo>
                    <a:pt x="185254" y="90170"/>
                  </a:lnTo>
                  <a:lnTo>
                    <a:pt x="185254" y="1270"/>
                  </a:lnTo>
                  <a:lnTo>
                    <a:pt x="184937" y="1270"/>
                  </a:lnTo>
                  <a:lnTo>
                    <a:pt x="184937" y="0"/>
                  </a:lnTo>
                  <a:lnTo>
                    <a:pt x="172758" y="0"/>
                  </a:lnTo>
                  <a:lnTo>
                    <a:pt x="172758" y="1270"/>
                  </a:lnTo>
                  <a:lnTo>
                    <a:pt x="172440" y="1270"/>
                  </a:lnTo>
                  <a:lnTo>
                    <a:pt x="172440" y="90170"/>
                  </a:lnTo>
                  <a:lnTo>
                    <a:pt x="172440" y="91440"/>
                  </a:lnTo>
                  <a:lnTo>
                    <a:pt x="172440" y="100330"/>
                  </a:lnTo>
                  <a:lnTo>
                    <a:pt x="172758" y="100330"/>
                  </a:lnTo>
                  <a:lnTo>
                    <a:pt x="172758" y="101600"/>
                  </a:lnTo>
                  <a:lnTo>
                    <a:pt x="228168" y="101600"/>
                  </a:lnTo>
                  <a:lnTo>
                    <a:pt x="228168" y="100330"/>
                  </a:lnTo>
                  <a:lnTo>
                    <a:pt x="228485" y="100330"/>
                  </a:lnTo>
                  <a:lnTo>
                    <a:pt x="228485" y="91440"/>
                  </a:lnTo>
                  <a:lnTo>
                    <a:pt x="228485" y="90170"/>
                  </a:lnTo>
                  <a:close/>
                </a:path>
                <a:path w="483234" h="102234">
                  <a:moveTo>
                    <a:pt x="308533" y="939"/>
                  </a:moveTo>
                  <a:lnTo>
                    <a:pt x="307581" y="0"/>
                  </a:lnTo>
                  <a:lnTo>
                    <a:pt x="256667" y="0"/>
                  </a:lnTo>
                  <a:lnTo>
                    <a:pt x="255701" y="939"/>
                  </a:lnTo>
                  <a:lnTo>
                    <a:pt x="255701" y="10795"/>
                  </a:lnTo>
                  <a:lnTo>
                    <a:pt x="256667" y="11734"/>
                  </a:lnTo>
                  <a:lnTo>
                    <a:pt x="275704" y="11734"/>
                  </a:lnTo>
                  <a:lnTo>
                    <a:pt x="275704" y="89852"/>
                  </a:lnTo>
                  <a:lnTo>
                    <a:pt x="256667" y="89852"/>
                  </a:lnTo>
                  <a:lnTo>
                    <a:pt x="255701" y="90817"/>
                  </a:lnTo>
                  <a:lnTo>
                    <a:pt x="255701" y="100647"/>
                  </a:lnTo>
                  <a:lnTo>
                    <a:pt x="256667" y="101612"/>
                  </a:lnTo>
                  <a:lnTo>
                    <a:pt x="307581" y="101612"/>
                  </a:lnTo>
                  <a:lnTo>
                    <a:pt x="308533" y="100647"/>
                  </a:lnTo>
                  <a:lnTo>
                    <a:pt x="308533" y="90817"/>
                  </a:lnTo>
                  <a:lnTo>
                    <a:pt x="307581" y="89852"/>
                  </a:lnTo>
                  <a:lnTo>
                    <a:pt x="288518" y="89852"/>
                  </a:lnTo>
                  <a:lnTo>
                    <a:pt x="288518" y="11734"/>
                  </a:lnTo>
                  <a:lnTo>
                    <a:pt x="307581" y="11734"/>
                  </a:lnTo>
                  <a:lnTo>
                    <a:pt x="308533" y="10795"/>
                  </a:lnTo>
                  <a:lnTo>
                    <a:pt x="308533" y="939"/>
                  </a:lnTo>
                  <a:close/>
                </a:path>
                <a:path w="483234" h="102234">
                  <a:moveTo>
                    <a:pt x="394995" y="939"/>
                  </a:moveTo>
                  <a:lnTo>
                    <a:pt x="394030" y="0"/>
                  </a:lnTo>
                  <a:lnTo>
                    <a:pt x="339915" y="0"/>
                  </a:lnTo>
                  <a:lnTo>
                    <a:pt x="338963" y="939"/>
                  </a:lnTo>
                  <a:lnTo>
                    <a:pt x="338963" y="100647"/>
                  </a:lnTo>
                  <a:lnTo>
                    <a:pt x="339915" y="101612"/>
                  </a:lnTo>
                  <a:lnTo>
                    <a:pt x="394030" y="101612"/>
                  </a:lnTo>
                  <a:lnTo>
                    <a:pt x="394995" y="100647"/>
                  </a:lnTo>
                  <a:lnTo>
                    <a:pt x="394995" y="90817"/>
                  </a:lnTo>
                  <a:lnTo>
                    <a:pt x="394030" y="89852"/>
                  </a:lnTo>
                  <a:lnTo>
                    <a:pt x="351764" y="89852"/>
                  </a:lnTo>
                  <a:lnTo>
                    <a:pt x="351764" y="56667"/>
                  </a:lnTo>
                  <a:lnTo>
                    <a:pt x="386041" y="56667"/>
                  </a:lnTo>
                  <a:lnTo>
                    <a:pt x="386994" y="55727"/>
                  </a:lnTo>
                  <a:lnTo>
                    <a:pt x="386994" y="45872"/>
                  </a:lnTo>
                  <a:lnTo>
                    <a:pt x="386041" y="44919"/>
                  </a:lnTo>
                  <a:lnTo>
                    <a:pt x="351764" y="44919"/>
                  </a:lnTo>
                  <a:lnTo>
                    <a:pt x="351764" y="11734"/>
                  </a:lnTo>
                  <a:lnTo>
                    <a:pt x="394030" y="11734"/>
                  </a:lnTo>
                  <a:lnTo>
                    <a:pt x="394995" y="10795"/>
                  </a:lnTo>
                  <a:lnTo>
                    <a:pt x="394995" y="939"/>
                  </a:lnTo>
                  <a:close/>
                </a:path>
                <a:path w="483234" h="102234">
                  <a:moveTo>
                    <a:pt x="482727" y="28892"/>
                  </a:moveTo>
                  <a:lnTo>
                    <a:pt x="480847" y="16738"/>
                  </a:lnTo>
                  <a:lnTo>
                    <a:pt x="477710" y="11734"/>
                  </a:lnTo>
                  <a:lnTo>
                    <a:pt x="475157" y="7658"/>
                  </a:lnTo>
                  <a:lnTo>
                    <a:pt x="469925" y="4572"/>
                  </a:lnTo>
                  <a:lnTo>
                    <a:pt x="469925" y="17132"/>
                  </a:lnTo>
                  <a:lnTo>
                    <a:pt x="469925" y="84455"/>
                  </a:lnTo>
                  <a:lnTo>
                    <a:pt x="463677" y="89852"/>
                  </a:lnTo>
                  <a:lnTo>
                    <a:pt x="433908" y="89852"/>
                  </a:lnTo>
                  <a:lnTo>
                    <a:pt x="433908" y="11734"/>
                  </a:lnTo>
                  <a:lnTo>
                    <a:pt x="463677" y="11734"/>
                  </a:lnTo>
                  <a:lnTo>
                    <a:pt x="469925" y="17132"/>
                  </a:lnTo>
                  <a:lnTo>
                    <a:pt x="469925" y="4572"/>
                  </a:lnTo>
                  <a:lnTo>
                    <a:pt x="465518" y="1968"/>
                  </a:lnTo>
                  <a:lnTo>
                    <a:pt x="451840" y="0"/>
                  </a:lnTo>
                  <a:lnTo>
                    <a:pt x="422059" y="0"/>
                  </a:lnTo>
                  <a:lnTo>
                    <a:pt x="421093" y="939"/>
                  </a:lnTo>
                  <a:lnTo>
                    <a:pt x="421093" y="100647"/>
                  </a:lnTo>
                  <a:lnTo>
                    <a:pt x="422059" y="101612"/>
                  </a:lnTo>
                  <a:lnTo>
                    <a:pt x="451840" y="101612"/>
                  </a:lnTo>
                  <a:lnTo>
                    <a:pt x="465518" y="99644"/>
                  </a:lnTo>
                  <a:lnTo>
                    <a:pt x="475157" y="93929"/>
                  </a:lnTo>
                  <a:lnTo>
                    <a:pt x="477697" y="89852"/>
                  </a:lnTo>
                  <a:lnTo>
                    <a:pt x="480847" y="84797"/>
                  </a:lnTo>
                  <a:lnTo>
                    <a:pt x="482727" y="72542"/>
                  </a:lnTo>
                  <a:lnTo>
                    <a:pt x="482727" y="28892"/>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sp>
        <p:nvSpPr>
          <p:cNvPr id="14" name="object 14">
            <a:extLst>
              <a:ext uri="{FF2B5EF4-FFF2-40B4-BE49-F238E27FC236}">
                <a16:creationId xmlns:a16="http://schemas.microsoft.com/office/drawing/2014/main" id="{7725CA17-CBC4-48AC-8FAA-F06E893960C5}"/>
              </a:ext>
            </a:extLst>
          </p:cNvPr>
          <p:cNvSpPr/>
          <p:nvPr/>
        </p:nvSpPr>
        <p:spPr>
          <a:xfrm>
            <a:off x="7327900" y="7094538"/>
            <a:ext cx="246063" cy="39687"/>
          </a:xfrm>
          <a:custGeom>
            <a:avLst/>
            <a:gdLst/>
            <a:ahLst/>
            <a:cxnLst/>
            <a:rect l="l" t="t" r="r" b="b"/>
            <a:pathLst>
              <a:path w="655955" h="105409">
                <a:moveTo>
                  <a:pt x="61645" y="28422"/>
                </a:moveTo>
                <a:lnTo>
                  <a:pt x="61607" y="26682"/>
                </a:lnTo>
                <a:lnTo>
                  <a:pt x="59156" y="15544"/>
                </a:lnTo>
                <a:lnTo>
                  <a:pt x="56464" y="11760"/>
                </a:lnTo>
                <a:lnTo>
                  <a:pt x="53162" y="7099"/>
                </a:lnTo>
                <a:lnTo>
                  <a:pt x="43675" y="1828"/>
                </a:lnTo>
                <a:lnTo>
                  <a:pt x="30746" y="0"/>
                </a:lnTo>
                <a:lnTo>
                  <a:pt x="17360" y="1905"/>
                </a:lnTo>
                <a:lnTo>
                  <a:pt x="7747" y="7340"/>
                </a:lnTo>
                <a:lnTo>
                  <a:pt x="1943" y="15951"/>
                </a:lnTo>
                <a:lnTo>
                  <a:pt x="0" y="27305"/>
                </a:lnTo>
                <a:lnTo>
                  <a:pt x="7632" y="46101"/>
                </a:lnTo>
                <a:lnTo>
                  <a:pt x="24422" y="56286"/>
                </a:lnTo>
                <a:lnTo>
                  <a:pt x="41198" y="64693"/>
                </a:lnTo>
                <a:lnTo>
                  <a:pt x="48831" y="78117"/>
                </a:lnTo>
                <a:lnTo>
                  <a:pt x="48831" y="87172"/>
                </a:lnTo>
                <a:lnTo>
                  <a:pt x="42913" y="93052"/>
                </a:lnTo>
                <a:lnTo>
                  <a:pt x="20180" y="93052"/>
                </a:lnTo>
                <a:lnTo>
                  <a:pt x="13779" y="88125"/>
                </a:lnTo>
                <a:lnTo>
                  <a:pt x="12814" y="76212"/>
                </a:lnTo>
                <a:lnTo>
                  <a:pt x="12014" y="75260"/>
                </a:lnTo>
                <a:lnTo>
                  <a:pt x="965" y="75260"/>
                </a:lnTo>
                <a:lnTo>
                  <a:pt x="0" y="76212"/>
                </a:lnTo>
                <a:lnTo>
                  <a:pt x="30746" y="104787"/>
                </a:lnTo>
                <a:lnTo>
                  <a:pt x="44221" y="102857"/>
                </a:lnTo>
                <a:lnTo>
                  <a:pt x="53886" y="97370"/>
                </a:lnTo>
                <a:lnTo>
                  <a:pt x="56794" y="93052"/>
                </a:lnTo>
                <a:lnTo>
                  <a:pt x="59702" y="88709"/>
                </a:lnTo>
                <a:lnTo>
                  <a:pt x="61645" y="77317"/>
                </a:lnTo>
                <a:lnTo>
                  <a:pt x="54013" y="58559"/>
                </a:lnTo>
                <a:lnTo>
                  <a:pt x="37223" y="48425"/>
                </a:lnTo>
                <a:lnTo>
                  <a:pt x="20434" y="40081"/>
                </a:lnTo>
                <a:lnTo>
                  <a:pt x="12903" y="26835"/>
                </a:lnTo>
                <a:lnTo>
                  <a:pt x="12814" y="17462"/>
                </a:lnTo>
                <a:lnTo>
                  <a:pt x="18580" y="11760"/>
                </a:lnTo>
                <a:lnTo>
                  <a:pt x="41465" y="11760"/>
                </a:lnTo>
                <a:lnTo>
                  <a:pt x="47866" y="16522"/>
                </a:lnTo>
                <a:lnTo>
                  <a:pt x="48717" y="27317"/>
                </a:lnTo>
                <a:lnTo>
                  <a:pt x="48831" y="28422"/>
                </a:lnTo>
                <a:lnTo>
                  <a:pt x="49631" y="29375"/>
                </a:lnTo>
                <a:lnTo>
                  <a:pt x="60680" y="29375"/>
                </a:lnTo>
                <a:lnTo>
                  <a:pt x="61645" y="28422"/>
                </a:lnTo>
                <a:close/>
              </a:path>
              <a:path w="655955" h="105409">
                <a:moveTo>
                  <a:pt x="146507" y="72555"/>
                </a:moveTo>
                <a:lnTo>
                  <a:pt x="145542" y="71602"/>
                </a:lnTo>
                <a:lnTo>
                  <a:pt x="134658" y="71602"/>
                </a:lnTo>
                <a:lnTo>
                  <a:pt x="133692" y="72555"/>
                </a:lnTo>
                <a:lnTo>
                  <a:pt x="133692" y="87642"/>
                </a:lnTo>
                <a:lnTo>
                  <a:pt x="127444" y="93040"/>
                </a:lnTo>
                <a:lnTo>
                  <a:pt x="141452" y="93040"/>
                </a:lnTo>
                <a:lnTo>
                  <a:pt x="144627" y="87972"/>
                </a:lnTo>
                <a:lnTo>
                  <a:pt x="146507" y="75730"/>
                </a:lnTo>
                <a:lnTo>
                  <a:pt x="146507" y="72555"/>
                </a:lnTo>
                <a:close/>
              </a:path>
              <a:path w="655955" h="105409">
                <a:moveTo>
                  <a:pt x="146507" y="28905"/>
                </a:moveTo>
                <a:lnTo>
                  <a:pt x="144627" y="16751"/>
                </a:lnTo>
                <a:lnTo>
                  <a:pt x="141490" y="11760"/>
                </a:lnTo>
                <a:lnTo>
                  <a:pt x="138912" y="7658"/>
                </a:lnTo>
                <a:lnTo>
                  <a:pt x="129286" y="1968"/>
                </a:lnTo>
                <a:lnTo>
                  <a:pt x="115608" y="0"/>
                </a:lnTo>
                <a:lnTo>
                  <a:pt x="101955" y="1968"/>
                </a:lnTo>
                <a:lnTo>
                  <a:pt x="92379" y="7658"/>
                </a:lnTo>
                <a:lnTo>
                  <a:pt x="86728" y="16751"/>
                </a:lnTo>
                <a:lnTo>
                  <a:pt x="84874" y="28905"/>
                </a:lnTo>
                <a:lnTo>
                  <a:pt x="84874" y="75742"/>
                </a:lnTo>
                <a:lnTo>
                  <a:pt x="86728" y="87985"/>
                </a:lnTo>
                <a:lnTo>
                  <a:pt x="92379" y="97104"/>
                </a:lnTo>
                <a:lnTo>
                  <a:pt x="101955" y="102819"/>
                </a:lnTo>
                <a:lnTo>
                  <a:pt x="115608" y="104787"/>
                </a:lnTo>
                <a:lnTo>
                  <a:pt x="129286" y="102819"/>
                </a:lnTo>
                <a:lnTo>
                  <a:pt x="138912" y="97104"/>
                </a:lnTo>
                <a:lnTo>
                  <a:pt x="141452" y="93052"/>
                </a:lnTo>
                <a:lnTo>
                  <a:pt x="103759" y="93052"/>
                </a:lnTo>
                <a:lnTo>
                  <a:pt x="97675" y="87642"/>
                </a:lnTo>
                <a:lnTo>
                  <a:pt x="97675" y="17145"/>
                </a:lnTo>
                <a:lnTo>
                  <a:pt x="103759" y="11760"/>
                </a:lnTo>
                <a:lnTo>
                  <a:pt x="127457" y="11760"/>
                </a:lnTo>
                <a:lnTo>
                  <a:pt x="133692" y="17157"/>
                </a:lnTo>
                <a:lnTo>
                  <a:pt x="133692" y="32080"/>
                </a:lnTo>
                <a:lnTo>
                  <a:pt x="134658" y="33032"/>
                </a:lnTo>
                <a:lnTo>
                  <a:pt x="145542" y="33032"/>
                </a:lnTo>
                <a:lnTo>
                  <a:pt x="146507" y="32080"/>
                </a:lnTo>
                <a:lnTo>
                  <a:pt x="146507" y="28905"/>
                </a:lnTo>
                <a:close/>
              </a:path>
              <a:path w="655955" h="105409">
                <a:moveTo>
                  <a:pt x="226885" y="2540"/>
                </a:moveTo>
                <a:lnTo>
                  <a:pt x="225920" y="1600"/>
                </a:lnTo>
                <a:lnTo>
                  <a:pt x="175006" y="1600"/>
                </a:lnTo>
                <a:lnTo>
                  <a:pt x="174028" y="2540"/>
                </a:lnTo>
                <a:lnTo>
                  <a:pt x="174028" y="12395"/>
                </a:lnTo>
                <a:lnTo>
                  <a:pt x="175006" y="13335"/>
                </a:lnTo>
                <a:lnTo>
                  <a:pt x="194056" y="13335"/>
                </a:lnTo>
                <a:lnTo>
                  <a:pt x="194056" y="91452"/>
                </a:lnTo>
                <a:lnTo>
                  <a:pt x="175006" y="91452"/>
                </a:lnTo>
                <a:lnTo>
                  <a:pt x="174040" y="92417"/>
                </a:lnTo>
                <a:lnTo>
                  <a:pt x="174040" y="102247"/>
                </a:lnTo>
                <a:lnTo>
                  <a:pt x="175006" y="103212"/>
                </a:lnTo>
                <a:lnTo>
                  <a:pt x="225920" y="103212"/>
                </a:lnTo>
                <a:lnTo>
                  <a:pt x="226872" y="102247"/>
                </a:lnTo>
                <a:lnTo>
                  <a:pt x="226872" y="92417"/>
                </a:lnTo>
                <a:lnTo>
                  <a:pt x="225920" y="91452"/>
                </a:lnTo>
                <a:lnTo>
                  <a:pt x="206857" y="91452"/>
                </a:lnTo>
                <a:lnTo>
                  <a:pt x="206857" y="13335"/>
                </a:lnTo>
                <a:lnTo>
                  <a:pt x="225920" y="13335"/>
                </a:lnTo>
                <a:lnTo>
                  <a:pt x="226885" y="12395"/>
                </a:lnTo>
                <a:lnTo>
                  <a:pt x="226885" y="2540"/>
                </a:lnTo>
                <a:close/>
              </a:path>
              <a:path w="655955" h="105409">
                <a:moveTo>
                  <a:pt x="313347" y="2540"/>
                </a:moveTo>
                <a:lnTo>
                  <a:pt x="312381" y="1600"/>
                </a:lnTo>
                <a:lnTo>
                  <a:pt x="258267" y="1600"/>
                </a:lnTo>
                <a:lnTo>
                  <a:pt x="257302" y="2540"/>
                </a:lnTo>
                <a:lnTo>
                  <a:pt x="257302" y="102247"/>
                </a:lnTo>
                <a:lnTo>
                  <a:pt x="258267" y="103212"/>
                </a:lnTo>
                <a:lnTo>
                  <a:pt x="312381" y="103212"/>
                </a:lnTo>
                <a:lnTo>
                  <a:pt x="313347" y="102247"/>
                </a:lnTo>
                <a:lnTo>
                  <a:pt x="313347" y="92417"/>
                </a:lnTo>
                <a:lnTo>
                  <a:pt x="312381" y="91452"/>
                </a:lnTo>
                <a:lnTo>
                  <a:pt x="270116" y="91452"/>
                </a:lnTo>
                <a:lnTo>
                  <a:pt x="270116" y="58267"/>
                </a:lnTo>
                <a:lnTo>
                  <a:pt x="304380" y="58267"/>
                </a:lnTo>
                <a:lnTo>
                  <a:pt x="305346" y="57327"/>
                </a:lnTo>
                <a:lnTo>
                  <a:pt x="305346" y="47472"/>
                </a:lnTo>
                <a:lnTo>
                  <a:pt x="304380" y="46520"/>
                </a:lnTo>
                <a:lnTo>
                  <a:pt x="270116" y="46520"/>
                </a:lnTo>
                <a:lnTo>
                  <a:pt x="270116" y="13335"/>
                </a:lnTo>
                <a:lnTo>
                  <a:pt x="312381" y="13335"/>
                </a:lnTo>
                <a:lnTo>
                  <a:pt x="313347" y="12395"/>
                </a:lnTo>
                <a:lnTo>
                  <a:pt x="313347" y="2540"/>
                </a:lnTo>
                <a:close/>
              </a:path>
              <a:path w="655955" h="105409">
                <a:moveTo>
                  <a:pt x="401091" y="2540"/>
                </a:moveTo>
                <a:lnTo>
                  <a:pt x="400126" y="1600"/>
                </a:lnTo>
                <a:lnTo>
                  <a:pt x="389242" y="1600"/>
                </a:lnTo>
                <a:lnTo>
                  <a:pt x="388277" y="2540"/>
                </a:lnTo>
                <a:lnTo>
                  <a:pt x="388277" y="75895"/>
                </a:lnTo>
                <a:lnTo>
                  <a:pt x="363575" y="29057"/>
                </a:lnTo>
                <a:lnTo>
                  <a:pt x="349377" y="2222"/>
                </a:lnTo>
                <a:lnTo>
                  <a:pt x="348411" y="1600"/>
                </a:lnTo>
                <a:lnTo>
                  <a:pt x="340410" y="1600"/>
                </a:lnTo>
                <a:lnTo>
                  <a:pt x="339445" y="2540"/>
                </a:lnTo>
                <a:lnTo>
                  <a:pt x="339445" y="102247"/>
                </a:lnTo>
                <a:lnTo>
                  <a:pt x="340410" y="103212"/>
                </a:lnTo>
                <a:lnTo>
                  <a:pt x="351294" y="103212"/>
                </a:lnTo>
                <a:lnTo>
                  <a:pt x="352259" y="102247"/>
                </a:lnTo>
                <a:lnTo>
                  <a:pt x="352259" y="29083"/>
                </a:lnTo>
                <a:lnTo>
                  <a:pt x="391160" y="102577"/>
                </a:lnTo>
                <a:lnTo>
                  <a:pt x="392125" y="103212"/>
                </a:lnTo>
                <a:lnTo>
                  <a:pt x="400126" y="103212"/>
                </a:lnTo>
                <a:lnTo>
                  <a:pt x="401091" y="102247"/>
                </a:lnTo>
                <a:lnTo>
                  <a:pt x="401091" y="75907"/>
                </a:lnTo>
                <a:lnTo>
                  <a:pt x="401091" y="2540"/>
                </a:lnTo>
                <a:close/>
              </a:path>
              <a:path w="655955" h="105409">
                <a:moveTo>
                  <a:pt x="485940" y="72555"/>
                </a:moveTo>
                <a:lnTo>
                  <a:pt x="484974" y="71602"/>
                </a:lnTo>
                <a:lnTo>
                  <a:pt x="474103" y="71602"/>
                </a:lnTo>
                <a:lnTo>
                  <a:pt x="473151" y="72555"/>
                </a:lnTo>
                <a:lnTo>
                  <a:pt x="473151" y="87642"/>
                </a:lnTo>
                <a:lnTo>
                  <a:pt x="466902" y="93040"/>
                </a:lnTo>
                <a:lnTo>
                  <a:pt x="480898" y="93040"/>
                </a:lnTo>
                <a:lnTo>
                  <a:pt x="484060" y="87972"/>
                </a:lnTo>
                <a:lnTo>
                  <a:pt x="485940" y="75730"/>
                </a:lnTo>
                <a:lnTo>
                  <a:pt x="485940" y="72555"/>
                </a:lnTo>
                <a:close/>
              </a:path>
              <a:path w="655955" h="105409">
                <a:moveTo>
                  <a:pt x="485952" y="28905"/>
                </a:moveTo>
                <a:lnTo>
                  <a:pt x="484073" y="16751"/>
                </a:lnTo>
                <a:lnTo>
                  <a:pt x="480936" y="11760"/>
                </a:lnTo>
                <a:lnTo>
                  <a:pt x="478358" y="7658"/>
                </a:lnTo>
                <a:lnTo>
                  <a:pt x="468718" y="1968"/>
                </a:lnTo>
                <a:lnTo>
                  <a:pt x="455041" y="0"/>
                </a:lnTo>
                <a:lnTo>
                  <a:pt x="441388" y="1968"/>
                </a:lnTo>
                <a:lnTo>
                  <a:pt x="431800" y="7658"/>
                </a:lnTo>
                <a:lnTo>
                  <a:pt x="426161" y="16751"/>
                </a:lnTo>
                <a:lnTo>
                  <a:pt x="424307" y="28905"/>
                </a:lnTo>
                <a:lnTo>
                  <a:pt x="424307" y="75742"/>
                </a:lnTo>
                <a:lnTo>
                  <a:pt x="426161" y="87985"/>
                </a:lnTo>
                <a:lnTo>
                  <a:pt x="431800" y="97104"/>
                </a:lnTo>
                <a:lnTo>
                  <a:pt x="441388" y="102819"/>
                </a:lnTo>
                <a:lnTo>
                  <a:pt x="455041" y="104787"/>
                </a:lnTo>
                <a:lnTo>
                  <a:pt x="468718" y="102819"/>
                </a:lnTo>
                <a:lnTo>
                  <a:pt x="478358" y="97104"/>
                </a:lnTo>
                <a:lnTo>
                  <a:pt x="480898" y="93052"/>
                </a:lnTo>
                <a:lnTo>
                  <a:pt x="443191" y="93052"/>
                </a:lnTo>
                <a:lnTo>
                  <a:pt x="437108" y="87642"/>
                </a:lnTo>
                <a:lnTo>
                  <a:pt x="437108" y="17145"/>
                </a:lnTo>
                <a:lnTo>
                  <a:pt x="443191" y="11760"/>
                </a:lnTo>
                <a:lnTo>
                  <a:pt x="466902" y="11760"/>
                </a:lnTo>
                <a:lnTo>
                  <a:pt x="473151" y="17157"/>
                </a:lnTo>
                <a:lnTo>
                  <a:pt x="473151" y="32080"/>
                </a:lnTo>
                <a:lnTo>
                  <a:pt x="474103" y="33032"/>
                </a:lnTo>
                <a:lnTo>
                  <a:pt x="484987" y="33032"/>
                </a:lnTo>
                <a:lnTo>
                  <a:pt x="485952" y="32080"/>
                </a:lnTo>
                <a:lnTo>
                  <a:pt x="485952" y="28905"/>
                </a:lnTo>
                <a:close/>
              </a:path>
              <a:path w="655955" h="105409">
                <a:moveTo>
                  <a:pt x="567931" y="2540"/>
                </a:moveTo>
                <a:lnTo>
                  <a:pt x="566966" y="1600"/>
                </a:lnTo>
                <a:lnTo>
                  <a:pt x="512851" y="1600"/>
                </a:lnTo>
                <a:lnTo>
                  <a:pt x="511886" y="2540"/>
                </a:lnTo>
                <a:lnTo>
                  <a:pt x="511886" y="102247"/>
                </a:lnTo>
                <a:lnTo>
                  <a:pt x="512851" y="103212"/>
                </a:lnTo>
                <a:lnTo>
                  <a:pt x="566966" y="103212"/>
                </a:lnTo>
                <a:lnTo>
                  <a:pt x="567931" y="102247"/>
                </a:lnTo>
                <a:lnTo>
                  <a:pt x="567931" y="92417"/>
                </a:lnTo>
                <a:lnTo>
                  <a:pt x="566966" y="91452"/>
                </a:lnTo>
                <a:lnTo>
                  <a:pt x="524700" y="91452"/>
                </a:lnTo>
                <a:lnTo>
                  <a:pt x="524700" y="58267"/>
                </a:lnTo>
                <a:lnTo>
                  <a:pt x="558965" y="58267"/>
                </a:lnTo>
                <a:lnTo>
                  <a:pt x="559917" y="57327"/>
                </a:lnTo>
                <a:lnTo>
                  <a:pt x="559917" y="47472"/>
                </a:lnTo>
                <a:lnTo>
                  <a:pt x="558965" y="46520"/>
                </a:lnTo>
                <a:lnTo>
                  <a:pt x="524700" y="46520"/>
                </a:lnTo>
                <a:lnTo>
                  <a:pt x="524700" y="13335"/>
                </a:lnTo>
                <a:lnTo>
                  <a:pt x="566966" y="13335"/>
                </a:lnTo>
                <a:lnTo>
                  <a:pt x="567931" y="12395"/>
                </a:lnTo>
                <a:lnTo>
                  <a:pt x="567931" y="2540"/>
                </a:lnTo>
                <a:close/>
              </a:path>
              <a:path w="655955" h="105409">
                <a:moveTo>
                  <a:pt x="655675" y="28422"/>
                </a:moveTo>
                <a:lnTo>
                  <a:pt x="655637" y="26682"/>
                </a:lnTo>
                <a:lnTo>
                  <a:pt x="653186" y="15544"/>
                </a:lnTo>
                <a:lnTo>
                  <a:pt x="650494" y="11760"/>
                </a:lnTo>
                <a:lnTo>
                  <a:pt x="647179" y="7099"/>
                </a:lnTo>
                <a:lnTo>
                  <a:pt x="637705" y="1828"/>
                </a:lnTo>
                <a:lnTo>
                  <a:pt x="624763" y="0"/>
                </a:lnTo>
                <a:lnTo>
                  <a:pt x="611378" y="1905"/>
                </a:lnTo>
                <a:lnTo>
                  <a:pt x="601764" y="7340"/>
                </a:lnTo>
                <a:lnTo>
                  <a:pt x="595972" y="15951"/>
                </a:lnTo>
                <a:lnTo>
                  <a:pt x="594029" y="27305"/>
                </a:lnTo>
                <a:lnTo>
                  <a:pt x="601649" y="46101"/>
                </a:lnTo>
                <a:lnTo>
                  <a:pt x="618439" y="56286"/>
                </a:lnTo>
                <a:lnTo>
                  <a:pt x="635228" y="64693"/>
                </a:lnTo>
                <a:lnTo>
                  <a:pt x="642861" y="78117"/>
                </a:lnTo>
                <a:lnTo>
                  <a:pt x="642861" y="87172"/>
                </a:lnTo>
                <a:lnTo>
                  <a:pt x="636930" y="93052"/>
                </a:lnTo>
                <a:lnTo>
                  <a:pt x="614197" y="93052"/>
                </a:lnTo>
                <a:lnTo>
                  <a:pt x="607796" y="88125"/>
                </a:lnTo>
                <a:lnTo>
                  <a:pt x="606831" y="76212"/>
                </a:lnTo>
                <a:lnTo>
                  <a:pt x="606031" y="75260"/>
                </a:lnTo>
                <a:lnTo>
                  <a:pt x="594982" y="75260"/>
                </a:lnTo>
                <a:lnTo>
                  <a:pt x="594017" y="76212"/>
                </a:lnTo>
                <a:lnTo>
                  <a:pt x="624763" y="104787"/>
                </a:lnTo>
                <a:lnTo>
                  <a:pt x="655675" y="77317"/>
                </a:lnTo>
                <a:lnTo>
                  <a:pt x="648042" y="58559"/>
                </a:lnTo>
                <a:lnTo>
                  <a:pt x="631253" y="48425"/>
                </a:lnTo>
                <a:lnTo>
                  <a:pt x="614464" y="40081"/>
                </a:lnTo>
                <a:lnTo>
                  <a:pt x="606920" y="26835"/>
                </a:lnTo>
                <a:lnTo>
                  <a:pt x="606831" y="17462"/>
                </a:lnTo>
                <a:lnTo>
                  <a:pt x="612597" y="11760"/>
                </a:lnTo>
                <a:lnTo>
                  <a:pt x="635495" y="11760"/>
                </a:lnTo>
                <a:lnTo>
                  <a:pt x="641896" y="16522"/>
                </a:lnTo>
                <a:lnTo>
                  <a:pt x="642747" y="27317"/>
                </a:lnTo>
                <a:lnTo>
                  <a:pt x="642861" y="28422"/>
                </a:lnTo>
                <a:lnTo>
                  <a:pt x="643661" y="29375"/>
                </a:lnTo>
                <a:lnTo>
                  <a:pt x="654710" y="29375"/>
                </a:lnTo>
                <a:lnTo>
                  <a:pt x="655675" y="28422"/>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nvGrpSpPr>
          <p:cNvPr id="50183" name="object 15">
            <a:extLst>
              <a:ext uri="{FF2B5EF4-FFF2-40B4-BE49-F238E27FC236}">
                <a16:creationId xmlns:a16="http://schemas.microsoft.com/office/drawing/2014/main" id="{CDF35454-8E7B-43C0-A54A-6F2321AC27C8}"/>
              </a:ext>
            </a:extLst>
          </p:cNvPr>
          <p:cNvGrpSpPr>
            <a:grpSpLocks/>
          </p:cNvGrpSpPr>
          <p:nvPr/>
        </p:nvGrpSpPr>
        <p:grpSpPr bwMode="auto">
          <a:xfrm>
            <a:off x="7085013" y="7024688"/>
            <a:ext cx="309562" cy="39687"/>
            <a:chOff x="11725355" y="18673102"/>
            <a:chExt cx="822960" cy="106680"/>
          </a:xfrm>
        </p:grpSpPr>
        <p:sp>
          <p:nvSpPr>
            <p:cNvPr id="16" name="object 16">
              <a:extLst>
                <a:ext uri="{FF2B5EF4-FFF2-40B4-BE49-F238E27FC236}">
                  <a16:creationId xmlns:a16="http://schemas.microsoft.com/office/drawing/2014/main" id="{3C89E362-F4BB-4D3B-ABFF-AC38272F2CFC}"/>
                </a:ext>
              </a:extLst>
            </p:cNvPr>
            <p:cNvSpPr/>
            <p:nvPr/>
          </p:nvSpPr>
          <p:spPr>
            <a:xfrm>
              <a:off x="11725355" y="18673102"/>
              <a:ext cx="227897" cy="106680"/>
            </a:xfrm>
            <a:custGeom>
              <a:avLst/>
              <a:gdLst/>
              <a:ahLst/>
              <a:cxnLst/>
              <a:rect l="l" t="t" r="r" b="b"/>
              <a:pathLst>
                <a:path w="227329" h="104775">
                  <a:moveTo>
                    <a:pt x="61607" y="965"/>
                  </a:moveTo>
                  <a:lnTo>
                    <a:pt x="60642" y="0"/>
                  </a:lnTo>
                  <a:lnTo>
                    <a:pt x="49758" y="0"/>
                  </a:lnTo>
                  <a:lnTo>
                    <a:pt x="48806" y="965"/>
                  </a:lnTo>
                  <a:lnTo>
                    <a:pt x="48806" y="87299"/>
                  </a:lnTo>
                  <a:lnTo>
                    <a:pt x="42570" y="92773"/>
                  </a:lnTo>
                  <a:lnTo>
                    <a:pt x="18884" y="92773"/>
                  </a:lnTo>
                  <a:lnTo>
                    <a:pt x="12801" y="87299"/>
                  </a:lnTo>
                  <a:lnTo>
                    <a:pt x="12801" y="965"/>
                  </a:lnTo>
                  <a:lnTo>
                    <a:pt x="11836" y="0"/>
                  </a:lnTo>
                  <a:lnTo>
                    <a:pt x="952" y="0"/>
                  </a:lnTo>
                  <a:lnTo>
                    <a:pt x="0" y="965"/>
                  </a:lnTo>
                  <a:lnTo>
                    <a:pt x="0" y="75222"/>
                  </a:lnTo>
                  <a:lnTo>
                    <a:pt x="1854" y="87642"/>
                  </a:lnTo>
                  <a:lnTo>
                    <a:pt x="7505" y="96901"/>
                  </a:lnTo>
                  <a:lnTo>
                    <a:pt x="17081" y="102692"/>
                  </a:lnTo>
                  <a:lnTo>
                    <a:pt x="30721" y="104698"/>
                  </a:lnTo>
                  <a:lnTo>
                    <a:pt x="44386" y="102692"/>
                  </a:lnTo>
                  <a:lnTo>
                    <a:pt x="54025" y="96901"/>
                  </a:lnTo>
                  <a:lnTo>
                    <a:pt x="56565" y="92773"/>
                  </a:lnTo>
                  <a:lnTo>
                    <a:pt x="59728" y="87642"/>
                  </a:lnTo>
                  <a:lnTo>
                    <a:pt x="61607" y="75222"/>
                  </a:lnTo>
                  <a:lnTo>
                    <a:pt x="61607" y="965"/>
                  </a:lnTo>
                  <a:close/>
                </a:path>
                <a:path w="227329" h="104775">
                  <a:moveTo>
                    <a:pt x="146418" y="965"/>
                  </a:moveTo>
                  <a:lnTo>
                    <a:pt x="145453" y="0"/>
                  </a:lnTo>
                  <a:lnTo>
                    <a:pt x="134569" y="0"/>
                  </a:lnTo>
                  <a:lnTo>
                    <a:pt x="133616" y="965"/>
                  </a:lnTo>
                  <a:lnTo>
                    <a:pt x="133616" y="75387"/>
                  </a:lnTo>
                  <a:lnTo>
                    <a:pt x="108915" y="27863"/>
                  </a:lnTo>
                  <a:lnTo>
                    <a:pt x="94729" y="647"/>
                  </a:lnTo>
                  <a:lnTo>
                    <a:pt x="93764" y="0"/>
                  </a:lnTo>
                  <a:lnTo>
                    <a:pt x="85763" y="0"/>
                  </a:lnTo>
                  <a:lnTo>
                    <a:pt x="84810" y="965"/>
                  </a:lnTo>
                  <a:lnTo>
                    <a:pt x="84810" y="102120"/>
                  </a:lnTo>
                  <a:lnTo>
                    <a:pt x="85763" y="103085"/>
                  </a:lnTo>
                  <a:lnTo>
                    <a:pt x="96647" y="103085"/>
                  </a:lnTo>
                  <a:lnTo>
                    <a:pt x="97612" y="102120"/>
                  </a:lnTo>
                  <a:lnTo>
                    <a:pt x="97612" y="27889"/>
                  </a:lnTo>
                  <a:lnTo>
                    <a:pt x="136486" y="102438"/>
                  </a:lnTo>
                  <a:lnTo>
                    <a:pt x="137452" y="103085"/>
                  </a:lnTo>
                  <a:lnTo>
                    <a:pt x="145453" y="103085"/>
                  </a:lnTo>
                  <a:lnTo>
                    <a:pt x="146405" y="102120"/>
                  </a:lnTo>
                  <a:lnTo>
                    <a:pt x="146405" y="75387"/>
                  </a:lnTo>
                  <a:lnTo>
                    <a:pt x="146418" y="965"/>
                  </a:lnTo>
                  <a:close/>
                </a:path>
                <a:path w="227329" h="104775">
                  <a:moveTo>
                    <a:pt x="226733" y="965"/>
                  </a:moveTo>
                  <a:lnTo>
                    <a:pt x="225780" y="0"/>
                  </a:lnTo>
                  <a:lnTo>
                    <a:pt x="174891" y="0"/>
                  </a:lnTo>
                  <a:lnTo>
                    <a:pt x="173939" y="965"/>
                  </a:lnTo>
                  <a:lnTo>
                    <a:pt x="173939" y="10947"/>
                  </a:lnTo>
                  <a:lnTo>
                    <a:pt x="174891" y="11925"/>
                  </a:lnTo>
                  <a:lnTo>
                    <a:pt x="193941" y="11925"/>
                  </a:lnTo>
                  <a:lnTo>
                    <a:pt x="193941" y="91160"/>
                  </a:lnTo>
                  <a:lnTo>
                    <a:pt x="174891" y="91160"/>
                  </a:lnTo>
                  <a:lnTo>
                    <a:pt x="173939" y="92138"/>
                  </a:lnTo>
                  <a:lnTo>
                    <a:pt x="173939" y="102108"/>
                  </a:lnTo>
                  <a:lnTo>
                    <a:pt x="174891" y="103085"/>
                  </a:lnTo>
                  <a:lnTo>
                    <a:pt x="225780" y="103085"/>
                  </a:lnTo>
                  <a:lnTo>
                    <a:pt x="226733" y="102108"/>
                  </a:lnTo>
                  <a:lnTo>
                    <a:pt x="226733" y="92138"/>
                  </a:lnTo>
                  <a:lnTo>
                    <a:pt x="225780" y="91160"/>
                  </a:lnTo>
                  <a:lnTo>
                    <a:pt x="206730" y="91160"/>
                  </a:lnTo>
                  <a:lnTo>
                    <a:pt x="206730" y="11925"/>
                  </a:lnTo>
                  <a:lnTo>
                    <a:pt x="225780" y="11925"/>
                  </a:lnTo>
                  <a:lnTo>
                    <a:pt x="226733" y="10947"/>
                  </a:lnTo>
                  <a:lnTo>
                    <a:pt x="226733" y="965"/>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15" name="object 17">
              <a:extLst>
                <a:ext uri="{FF2B5EF4-FFF2-40B4-BE49-F238E27FC236}">
                  <a16:creationId xmlns:a16="http://schemas.microsoft.com/office/drawing/2014/main" id="{6E3C76A5-4584-469F-8ADD-B4533F95D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8498" y="18674713"/>
              <a:ext cx="64008" cy="10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18">
              <a:extLst>
                <a:ext uri="{FF2B5EF4-FFF2-40B4-BE49-F238E27FC236}">
                  <a16:creationId xmlns:a16="http://schemas.microsoft.com/office/drawing/2014/main" id="{EAF4FBA4-1730-4E9C-A19A-ADA29AB8F8AC}"/>
                </a:ext>
              </a:extLst>
            </p:cNvPr>
            <p:cNvSpPr/>
            <p:nvPr/>
          </p:nvSpPr>
          <p:spPr>
            <a:xfrm>
              <a:off x="12067199" y="18673102"/>
              <a:ext cx="308084" cy="106680"/>
            </a:xfrm>
            <a:custGeom>
              <a:avLst/>
              <a:gdLst/>
              <a:ahLst/>
              <a:cxnLst/>
              <a:rect l="l" t="t" r="r" b="b"/>
              <a:pathLst>
                <a:path w="309245" h="106680">
                  <a:moveTo>
                    <a:pt x="56007" y="2578"/>
                  </a:moveTo>
                  <a:lnTo>
                    <a:pt x="55041" y="1612"/>
                  </a:lnTo>
                  <a:lnTo>
                    <a:pt x="965" y="1612"/>
                  </a:lnTo>
                  <a:lnTo>
                    <a:pt x="0" y="2578"/>
                  </a:lnTo>
                  <a:lnTo>
                    <a:pt x="0" y="103733"/>
                  </a:lnTo>
                  <a:lnTo>
                    <a:pt x="965" y="104698"/>
                  </a:lnTo>
                  <a:lnTo>
                    <a:pt x="55041" y="104698"/>
                  </a:lnTo>
                  <a:lnTo>
                    <a:pt x="56007" y="103733"/>
                  </a:lnTo>
                  <a:lnTo>
                    <a:pt x="56007" y="93751"/>
                  </a:lnTo>
                  <a:lnTo>
                    <a:pt x="55041" y="92773"/>
                  </a:lnTo>
                  <a:lnTo>
                    <a:pt x="12801" y="92773"/>
                  </a:lnTo>
                  <a:lnTo>
                    <a:pt x="12801" y="59118"/>
                  </a:lnTo>
                  <a:lnTo>
                    <a:pt x="47040" y="59118"/>
                  </a:lnTo>
                  <a:lnTo>
                    <a:pt x="48006" y="58153"/>
                  </a:lnTo>
                  <a:lnTo>
                    <a:pt x="48006" y="48158"/>
                  </a:lnTo>
                  <a:lnTo>
                    <a:pt x="47040" y="47193"/>
                  </a:lnTo>
                  <a:lnTo>
                    <a:pt x="12801" y="47193"/>
                  </a:lnTo>
                  <a:lnTo>
                    <a:pt x="12801" y="13538"/>
                  </a:lnTo>
                  <a:lnTo>
                    <a:pt x="55041" y="13538"/>
                  </a:lnTo>
                  <a:lnTo>
                    <a:pt x="56007" y="12560"/>
                  </a:lnTo>
                  <a:lnTo>
                    <a:pt x="56007" y="2578"/>
                  </a:lnTo>
                  <a:close/>
                </a:path>
                <a:path w="309245" h="106680">
                  <a:moveTo>
                    <a:pt x="143700" y="98742"/>
                  </a:moveTo>
                  <a:lnTo>
                    <a:pt x="143535" y="97777"/>
                  </a:lnTo>
                  <a:lnTo>
                    <a:pt x="143052" y="96812"/>
                  </a:lnTo>
                  <a:lnTo>
                    <a:pt x="127076" y="59436"/>
                  </a:lnTo>
                  <a:lnTo>
                    <a:pt x="126250" y="57505"/>
                  </a:lnTo>
                  <a:lnTo>
                    <a:pt x="133972" y="53568"/>
                  </a:lnTo>
                  <a:lnTo>
                    <a:pt x="139471" y="47523"/>
                  </a:lnTo>
                  <a:lnTo>
                    <a:pt x="142633" y="39916"/>
                  </a:lnTo>
                  <a:lnTo>
                    <a:pt x="143687" y="30454"/>
                  </a:lnTo>
                  <a:lnTo>
                    <a:pt x="141820" y="18338"/>
                  </a:lnTo>
                  <a:lnTo>
                    <a:pt x="138798" y="13538"/>
                  </a:lnTo>
                  <a:lnTo>
                    <a:pt x="136118" y="9258"/>
                  </a:lnTo>
                  <a:lnTo>
                    <a:pt x="130886" y="6184"/>
                  </a:lnTo>
                  <a:lnTo>
                    <a:pt x="130886" y="18859"/>
                  </a:lnTo>
                  <a:lnTo>
                    <a:pt x="130886" y="42367"/>
                  </a:lnTo>
                  <a:lnTo>
                    <a:pt x="124650" y="47523"/>
                  </a:lnTo>
                  <a:lnTo>
                    <a:pt x="94894" y="47523"/>
                  </a:lnTo>
                  <a:lnTo>
                    <a:pt x="94894" y="13538"/>
                  </a:lnTo>
                  <a:lnTo>
                    <a:pt x="124650" y="13538"/>
                  </a:lnTo>
                  <a:lnTo>
                    <a:pt x="130886" y="18859"/>
                  </a:lnTo>
                  <a:lnTo>
                    <a:pt x="130886" y="6184"/>
                  </a:lnTo>
                  <a:lnTo>
                    <a:pt x="126479" y="3581"/>
                  </a:lnTo>
                  <a:lnTo>
                    <a:pt x="112814" y="1612"/>
                  </a:lnTo>
                  <a:lnTo>
                    <a:pt x="83045" y="1612"/>
                  </a:lnTo>
                  <a:lnTo>
                    <a:pt x="82080" y="2578"/>
                  </a:lnTo>
                  <a:lnTo>
                    <a:pt x="82080" y="103733"/>
                  </a:lnTo>
                  <a:lnTo>
                    <a:pt x="83045" y="104698"/>
                  </a:lnTo>
                  <a:lnTo>
                    <a:pt x="93929" y="104698"/>
                  </a:lnTo>
                  <a:lnTo>
                    <a:pt x="94894" y="103733"/>
                  </a:lnTo>
                  <a:lnTo>
                    <a:pt x="94894" y="59436"/>
                  </a:lnTo>
                  <a:lnTo>
                    <a:pt x="113284" y="59436"/>
                  </a:lnTo>
                  <a:lnTo>
                    <a:pt x="131368" y="102768"/>
                  </a:lnTo>
                  <a:lnTo>
                    <a:pt x="131851" y="104051"/>
                  </a:lnTo>
                  <a:lnTo>
                    <a:pt x="132816" y="104698"/>
                  </a:lnTo>
                  <a:lnTo>
                    <a:pt x="142735" y="104698"/>
                  </a:lnTo>
                  <a:lnTo>
                    <a:pt x="143700" y="103733"/>
                  </a:lnTo>
                  <a:lnTo>
                    <a:pt x="143700" y="98742"/>
                  </a:lnTo>
                  <a:close/>
                </a:path>
                <a:path w="309245" h="106680">
                  <a:moveTo>
                    <a:pt x="228498" y="28829"/>
                  </a:moveTo>
                  <a:lnTo>
                    <a:pt x="197624" y="0"/>
                  </a:lnTo>
                  <a:lnTo>
                    <a:pt x="184251" y="1930"/>
                  </a:lnTo>
                  <a:lnTo>
                    <a:pt x="174650" y="7454"/>
                  </a:lnTo>
                  <a:lnTo>
                    <a:pt x="168846" y="16167"/>
                  </a:lnTo>
                  <a:lnTo>
                    <a:pt x="166903" y="27711"/>
                  </a:lnTo>
                  <a:lnTo>
                    <a:pt x="174523" y="46761"/>
                  </a:lnTo>
                  <a:lnTo>
                    <a:pt x="191312" y="57099"/>
                  </a:lnTo>
                  <a:lnTo>
                    <a:pt x="208089" y="65620"/>
                  </a:lnTo>
                  <a:lnTo>
                    <a:pt x="215709" y="79248"/>
                  </a:lnTo>
                  <a:lnTo>
                    <a:pt x="215709" y="88430"/>
                  </a:lnTo>
                  <a:lnTo>
                    <a:pt x="209791" y="94386"/>
                  </a:lnTo>
                  <a:lnTo>
                    <a:pt x="187058" y="94386"/>
                  </a:lnTo>
                  <a:lnTo>
                    <a:pt x="180670" y="89395"/>
                  </a:lnTo>
                  <a:lnTo>
                    <a:pt x="179692" y="77317"/>
                  </a:lnTo>
                  <a:lnTo>
                    <a:pt x="178904" y="76352"/>
                  </a:lnTo>
                  <a:lnTo>
                    <a:pt x="167868" y="76352"/>
                  </a:lnTo>
                  <a:lnTo>
                    <a:pt x="166903" y="77317"/>
                  </a:lnTo>
                  <a:lnTo>
                    <a:pt x="197624" y="106311"/>
                  </a:lnTo>
                  <a:lnTo>
                    <a:pt x="211086" y="104355"/>
                  </a:lnTo>
                  <a:lnTo>
                    <a:pt x="220738" y="98780"/>
                  </a:lnTo>
                  <a:lnTo>
                    <a:pt x="223647" y="94386"/>
                  </a:lnTo>
                  <a:lnTo>
                    <a:pt x="226555" y="90004"/>
                  </a:lnTo>
                  <a:lnTo>
                    <a:pt x="228498" y="78435"/>
                  </a:lnTo>
                  <a:lnTo>
                    <a:pt x="220878" y="59410"/>
                  </a:lnTo>
                  <a:lnTo>
                    <a:pt x="204101" y="49136"/>
                  </a:lnTo>
                  <a:lnTo>
                    <a:pt x="187325" y="40665"/>
                  </a:lnTo>
                  <a:lnTo>
                    <a:pt x="179793" y="27228"/>
                  </a:lnTo>
                  <a:lnTo>
                    <a:pt x="179692" y="17716"/>
                  </a:lnTo>
                  <a:lnTo>
                    <a:pt x="185458" y="11925"/>
                  </a:lnTo>
                  <a:lnTo>
                    <a:pt x="208343" y="11925"/>
                  </a:lnTo>
                  <a:lnTo>
                    <a:pt x="214744" y="16764"/>
                  </a:lnTo>
                  <a:lnTo>
                    <a:pt x="215531" y="27063"/>
                  </a:lnTo>
                  <a:lnTo>
                    <a:pt x="215709" y="28829"/>
                  </a:lnTo>
                  <a:lnTo>
                    <a:pt x="216509" y="29806"/>
                  </a:lnTo>
                  <a:lnTo>
                    <a:pt x="227558" y="29806"/>
                  </a:lnTo>
                  <a:lnTo>
                    <a:pt x="228498" y="28829"/>
                  </a:lnTo>
                  <a:close/>
                </a:path>
                <a:path w="309245" h="106680">
                  <a:moveTo>
                    <a:pt x="308825" y="2578"/>
                  </a:moveTo>
                  <a:lnTo>
                    <a:pt x="307873" y="1612"/>
                  </a:lnTo>
                  <a:lnTo>
                    <a:pt x="256984" y="1612"/>
                  </a:lnTo>
                  <a:lnTo>
                    <a:pt x="256019" y="2578"/>
                  </a:lnTo>
                  <a:lnTo>
                    <a:pt x="256019" y="12560"/>
                  </a:lnTo>
                  <a:lnTo>
                    <a:pt x="256984" y="13538"/>
                  </a:lnTo>
                  <a:lnTo>
                    <a:pt x="276047" y="13538"/>
                  </a:lnTo>
                  <a:lnTo>
                    <a:pt x="276047" y="92773"/>
                  </a:lnTo>
                  <a:lnTo>
                    <a:pt x="256984" y="92773"/>
                  </a:lnTo>
                  <a:lnTo>
                    <a:pt x="256019" y="93751"/>
                  </a:lnTo>
                  <a:lnTo>
                    <a:pt x="256019" y="103720"/>
                  </a:lnTo>
                  <a:lnTo>
                    <a:pt x="256984" y="104698"/>
                  </a:lnTo>
                  <a:lnTo>
                    <a:pt x="307873" y="104698"/>
                  </a:lnTo>
                  <a:lnTo>
                    <a:pt x="308825" y="103720"/>
                  </a:lnTo>
                  <a:lnTo>
                    <a:pt x="308825" y="93751"/>
                  </a:lnTo>
                  <a:lnTo>
                    <a:pt x="307873" y="92773"/>
                  </a:lnTo>
                  <a:lnTo>
                    <a:pt x="288836" y="92773"/>
                  </a:lnTo>
                  <a:lnTo>
                    <a:pt x="288836" y="13538"/>
                  </a:lnTo>
                  <a:lnTo>
                    <a:pt x="307873" y="13538"/>
                  </a:lnTo>
                  <a:lnTo>
                    <a:pt x="308825" y="12560"/>
                  </a:lnTo>
                  <a:lnTo>
                    <a:pt x="308825" y="2578"/>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17" name="object 19">
              <a:extLst>
                <a:ext uri="{FF2B5EF4-FFF2-40B4-BE49-F238E27FC236}">
                  <a16:creationId xmlns:a16="http://schemas.microsoft.com/office/drawing/2014/main" id="{573B50A8-65FC-4708-BF98-BCB17EC043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00134" y="18674712"/>
              <a:ext cx="147707" cy="10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object 20">
            <a:extLst>
              <a:ext uri="{FF2B5EF4-FFF2-40B4-BE49-F238E27FC236}">
                <a16:creationId xmlns:a16="http://schemas.microsoft.com/office/drawing/2014/main" id="{F87322F4-5474-442D-B390-AA20E5121A05}"/>
              </a:ext>
            </a:extLst>
          </p:cNvPr>
          <p:cNvSpPr/>
          <p:nvPr/>
        </p:nvSpPr>
        <p:spPr>
          <a:xfrm>
            <a:off x="7423150" y="7024688"/>
            <a:ext cx="53975" cy="39687"/>
          </a:xfrm>
          <a:custGeom>
            <a:avLst/>
            <a:gdLst/>
            <a:ahLst/>
            <a:cxnLst/>
            <a:rect l="l" t="t" r="r" b="b"/>
            <a:pathLst>
              <a:path w="144145" h="106680">
                <a:moveTo>
                  <a:pt x="61595" y="29324"/>
                </a:moveTo>
                <a:lnTo>
                  <a:pt x="59715" y="16992"/>
                </a:lnTo>
                <a:lnTo>
                  <a:pt x="56578" y="11925"/>
                </a:lnTo>
                <a:lnTo>
                  <a:pt x="54013" y="7772"/>
                </a:lnTo>
                <a:lnTo>
                  <a:pt x="48793" y="4648"/>
                </a:lnTo>
                <a:lnTo>
                  <a:pt x="48793" y="17411"/>
                </a:lnTo>
                <a:lnTo>
                  <a:pt x="48793" y="88912"/>
                </a:lnTo>
                <a:lnTo>
                  <a:pt x="42570" y="94386"/>
                </a:lnTo>
                <a:lnTo>
                  <a:pt x="18884" y="94386"/>
                </a:lnTo>
                <a:lnTo>
                  <a:pt x="12801" y="88912"/>
                </a:lnTo>
                <a:lnTo>
                  <a:pt x="12801" y="17399"/>
                </a:lnTo>
                <a:lnTo>
                  <a:pt x="18884" y="11925"/>
                </a:lnTo>
                <a:lnTo>
                  <a:pt x="42557" y="11925"/>
                </a:lnTo>
                <a:lnTo>
                  <a:pt x="48793" y="17411"/>
                </a:lnTo>
                <a:lnTo>
                  <a:pt x="48793" y="4648"/>
                </a:lnTo>
                <a:lnTo>
                  <a:pt x="44373" y="1993"/>
                </a:lnTo>
                <a:lnTo>
                  <a:pt x="30708" y="0"/>
                </a:lnTo>
                <a:lnTo>
                  <a:pt x="17081" y="1993"/>
                </a:lnTo>
                <a:lnTo>
                  <a:pt x="7505" y="7772"/>
                </a:lnTo>
                <a:lnTo>
                  <a:pt x="1854" y="16992"/>
                </a:lnTo>
                <a:lnTo>
                  <a:pt x="0" y="29324"/>
                </a:lnTo>
                <a:lnTo>
                  <a:pt x="0" y="76835"/>
                </a:lnTo>
                <a:lnTo>
                  <a:pt x="1854" y="89255"/>
                </a:lnTo>
                <a:lnTo>
                  <a:pt x="7505" y="98513"/>
                </a:lnTo>
                <a:lnTo>
                  <a:pt x="17081" y="104305"/>
                </a:lnTo>
                <a:lnTo>
                  <a:pt x="30708" y="106311"/>
                </a:lnTo>
                <a:lnTo>
                  <a:pt x="44373" y="104305"/>
                </a:lnTo>
                <a:lnTo>
                  <a:pt x="54013" y="98513"/>
                </a:lnTo>
                <a:lnTo>
                  <a:pt x="56540" y="94399"/>
                </a:lnTo>
                <a:lnTo>
                  <a:pt x="59715" y="89255"/>
                </a:lnTo>
                <a:lnTo>
                  <a:pt x="61595" y="76847"/>
                </a:lnTo>
                <a:lnTo>
                  <a:pt x="61595" y="29324"/>
                </a:lnTo>
                <a:close/>
              </a:path>
              <a:path w="144145" h="106680">
                <a:moveTo>
                  <a:pt x="143522" y="2578"/>
                </a:moveTo>
                <a:lnTo>
                  <a:pt x="142570" y="1612"/>
                </a:lnTo>
                <a:lnTo>
                  <a:pt x="88480" y="1612"/>
                </a:lnTo>
                <a:lnTo>
                  <a:pt x="87528" y="2578"/>
                </a:lnTo>
                <a:lnTo>
                  <a:pt x="87528" y="103733"/>
                </a:lnTo>
                <a:lnTo>
                  <a:pt x="88480" y="104698"/>
                </a:lnTo>
                <a:lnTo>
                  <a:pt x="99364" y="104698"/>
                </a:lnTo>
                <a:lnTo>
                  <a:pt x="100317" y="103733"/>
                </a:lnTo>
                <a:lnTo>
                  <a:pt x="100317" y="59118"/>
                </a:lnTo>
                <a:lnTo>
                  <a:pt x="134569" y="59118"/>
                </a:lnTo>
                <a:lnTo>
                  <a:pt x="135521" y="58153"/>
                </a:lnTo>
                <a:lnTo>
                  <a:pt x="135521" y="48158"/>
                </a:lnTo>
                <a:lnTo>
                  <a:pt x="134569" y="47193"/>
                </a:lnTo>
                <a:lnTo>
                  <a:pt x="100317" y="47193"/>
                </a:lnTo>
                <a:lnTo>
                  <a:pt x="100317" y="13538"/>
                </a:lnTo>
                <a:lnTo>
                  <a:pt x="142570" y="13538"/>
                </a:lnTo>
                <a:lnTo>
                  <a:pt x="143522" y="12560"/>
                </a:lnTo>
                <a:lnTo>
                  <a:pt x="143522" y="2578"/>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nvGrpSpPr>
          <p:cNvPr id="50185" name="object 21">
            <a:extLst>
              <a:ext uri="{FF2B5EF4-FFF2-40B4-BE49-F238E27FC236}">
                <a16:creationId xmlns:a16="http://schemas.microsoft.com/office/drawing/2014/main" id="{F2C6F729-D292-4826-BC70-10F599F7B511}"/>
              </a:ext>
            </a:extLst>
          </p:cNvPr>
          <p:cNvGrpSpPr>
            <a:grpSpLocks/>
          </p:cNvGrpSpPr>
          <p:nvPr/>
        </p:nvGrpSpPr>
        <p:grpSpPr bwMode="auto">
          <a:xfrm>
            <a:off x="7083425" y="6951663"/>
            <a:ext cx="571500" cy="41275"/>
            <a:chOff x="11723831" y="18479558"/>
            <a:chExt cx="1519555" cy="111125"/>
          </a:xfrm>
        </p:grpSpPr>
        <p:sp>
          <p:nvSpPr>
            <p:cNvPr id="22" name="object 22">
              <a:extLst>
                <a:ext uri="{FF2B5EF4-FFF2-40B4-BE49-F238E27FC236}">
                  <a16:creationId xmlns:a16="http://schemas.microsoft.com/office/drawing/2014/main" id="{3BD40A3A-F71A-465D-9092-8C6920AA53EC}"/>
                </a:ext>
              </a:extLst>
            </p:cNvPr>
            <p:cNvSpPr/>
            <p:nvPr/>
          </p:nvSpPr>
          <p:spPr>
            <a:xfrm>
              <a:off x="11723831" y="18479558"/>
              <a:ext cx="67536" cy="111125"/>
            </a:xfrm>
            <a:custGeom>
              <a:avLst/>
              <a:gdLst/>
              <a:ahLst/>
              <a:cxnLst/>
              <a:rect l="l" t="t" r="r" b="b"/>
              <a:pathLst>
                <a:path w="67309" h="111125">
                  <a:moveTo>
                    <a:pt x="66852" y="31965"/>
                  </a:moveTo>
                  <a:lnTo>
                    <a:pt x="64808" y="18503"/>
                  </a:lnTo>
                  <a:lnTo>
                    <a:pt x="58661" y="8470"/>
                  </a:lnTo>
                  <a:lnTo>
                    <a:pt x="48234" y="2184"/>
                  </a:lnTo>
                  <a:lnTo>
                    <a:pt x="33426" y="0"/>
                  </a:lnTo>
                  <a:lnTo>
                    <a:pt x="18618" y="2184"/>
                  </a:lnTo>
                  <a:lnTo>
                    <a:pt x="8191" y="8470"/>
                  </a:lnTo>
                  <a:lnTo>
                    <a:pt x="2032" y="18529"/>
                  </a:lnTo>
                  <a:lnTo>
                    <a:pt x="0" y="31965"/>
                  </a:lnTo>
                  <a:lnTo>
                    <a:pt x="0" y="79070"/>
                  </a:lnTo>
                  <a:lnTo>
                    <a:pt x="2032" y="92519"/>
                  </a:lnTo>
                  <a:lnTo>
                    <a:pt x="8191" y="102552"/>
                  </a:lnTo>
                  <a:lnTo>
                    <a:pt x="18618" y="108851"/>
                  </a:lnTo>
                  <a:lnTo>
                    <a:pt x="33426" y="111036"/>
                  </a:lnTo>
                  <a:lnTo>
                    <a:pt x="48234" y="108851"/>
                  </a:lnTo>
                  <a:lnTo>
                    <a:pt x="58661" y="102552"/>
                  </a:lnTo>
                  <a:lnTo>
                    <a:pt x="64808" y="92519"/>
                  </a:lnTo>
                  <a:lnTo>
                    <a:pt x="25234" y="92519"/>
                  </a:lnTo>
                  <a:lnTo>
                    <a:pt x="20053" y="89331"/>
                  </a:lnTo>
                  <a:lnTo>
                    <a:pt x="20053" y="21704"/>
                  </a:lnTo>
                  <a:lnTo>
                    <a:pt x="25234" y="18503"/>
                  </a:lnTo>
                  <a:lnTo>
                    <a:pt x="41617" y="18503"/>
                  </a:lnTo>
                  <a:lnTo>
                    <a:pt x="46799" y="21704"/>
                  </a:lnTo>
                  <a:lnTo>
                    <a:pt x="46799" y="89319"/>
                  </a:lnTo>
                  <a:lnTo>
                    <a:pt x="41617" y="92506"/>
                  </a:lnTo>
                  <a:lnTo>
                    <a:pt x="64808" y="92506"/>
                  </a:lnTo>
                  <a:lnTo>
                    <a:pt x="66852" y="79057"/>
                  </a:lnTo>
                  <a:lnTo>
                    <a:pt x="66852" y="31965"/>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05" name="object 23">
              <a:extLst>
                <a:ext uri="{FF2B5EF4-FFF2-40B4-BE49-F238E27FC236}">
                  <a16:creationId xmlns:a16="http://schemas.microsoft.com/office/drawing/2014/main" id="{9CFA53AE-DEAC-4310-BEDE-6322ED7666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12409" y="18479558"/>
              <a:ext cx="66856" cy="1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object 24">
              <a:extLst>
                <a:ext uri="{FF2B5EF4-FFF2-40B4-BE49-F238E27FC236}">
                  <a16:creationId xmlns:a16="http://schemas.microsoft.com/office/drawing/2014/main" id="{81CFF8F6-662B-4DF3-BCB5-49ABC49882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99313" y="18481239"/>
              <a:ext cx="155939" cy="10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bject 25">
              <a:extLst>
                <a:ext uri="{FF2B5EF4-FFF2-40B4-BE49-F238E27FC236}">
                  <a16:creationId xmlns:a16="http://schemas.microsoft.com/office/drawing/2014/main" id="{CC099722-0830-492A-B29A-15B608857A58}"/>
                </a:ext>
              </a:extLst>
            </p:cNvPr>
            <p:cNvSpPr/>
            <p:nvPr/>
          </p:nvSpPr>
          <p:spPr>
            <a:xfrm>
              <a:off x="12078394" y="18479558"/>
              <a:ext cx="59094" cy="111125"/>
            </a:xfrm>
            <a:custGeom>
              <a:avLst/>
              <a:gdLst/>
              <a:ahLst/>
              <a:cxnLst/>
              <a:rect l="l" t="t" r="r" b="b"/>
              <a:pathLst>
                <a:path w="60325" h="107950">
                  <a:moveTo>
                    <a:pt x="58824" y="0"/>
                  </a:moveTo>
                  <a:lnTo>
                    <a:pt x="1333" y="0"/>
                  </a:lnTo>
                  <a:lnTo>
                    <a:pt x="0" y="1346"/>
                  </a:lnTo>
                  <a:lnTo>
                    <a:pt x="0" y="106321"/>
                  </a:lnTo>
                  <a:lnTo>
                    <a:pt x="1333" y="107667"/>
                  </a:lnTo>
                  <a:lnTo>
                    <a:pt x="58824" y="107667"/>
                  </a:lnTo>
                  <a:lnTo>
                    <a:pt x="60171" y="106321"/>
                  </a:lnTo>
                  <a:lnTo>
                    <a:pt x="60171" y="90510"/>
                  </a:lnTo>
                  <a:lnTo>
                    <a:pt x="58824" y="89151"/>
                  </a:lnTo>
                  <a:lnTo>
                    <a:pt x="20052" y="89151"/>
                  </a:lnTo>
                  <a:lnTo>
                    <a:pt x="20052" y="63092"/>
                  </a:lnTo>
                  <a:lnTo>
                    <a:pt x="50468" y="63092"/>
                  </a:lnTo>
                  <a:lnTo>
                    <a:pt x="51801" y="61733"/>
                  </a:lnTo>
                  <a:lnTo>
                    <a:pt x="51801" y="45934"/>
                  </a:lnTo>
                  <a:lnTo>
                    <a:pt x="50468" y="44575"/>
                  </a:lnTo>
                  <a:lnTo>
                    <a:pt x="20052" y="44575"/>
                  </a:lnTo>
                  <a:lnTo>
                    <a:pt x="20052" y="18503"/>
                  </a:lnTo>
                  <a:lnTo>
                    <a:pt x="58824" y="18503"/>
                  </a:lnTo>
                  <a:lnTo>
                    <a:pt x="60171" y="17157"/>
                  </a:lnTo>
                  <a:lnTo>
                    <a:pt x="60171" y="1346"/>
                  </a:lnTo>
                  <a:lnTo>
                    <a:pt x="58824" y="0"/>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08" name="object 26">
              <a:extLst>
                <a:ext uri="{FF2B5EF4-FFF2-40B4-BE49-F238E27FC236}">
                  <a16:creationId xmlns:a16="http://schemas.microsoft.com/office/drawing/2014/main" id="{F6AA3752-4CCB-4E09-91F1-045E15E066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63384" y="18479558"/>
              <a:ext cx="66852" cy="1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bject 27">
              <a:extLst>
                <a:ext uri="{FF2B5EF4-FFF2-40B4-BE49-F238E27FC236}">
                  <a16:creationId xmlns:a16="http://schemas.microsoft.com/office/drawing/2014/main" id="{35F96C64-A42E-4331-93FA-571AFA13E1BF}"/>
                </a:ext>
              </a:extLst>
            </p:cNvPr>
            <p:cNvSpPr/>
            <p:nvPr/>
          </p:nvSpPr>
          <p:spPr>
            <a:xfrm>
              <a:off x="12251456" y="18479558"/>
              <a:ext cx="67536" cy="111125"/>
            </a:xfrm>
            <a:custGeom>
              <a:avLst/>
              <a:gdLst/>
              <a:ahLst/>
              <a:cxnLst/>
              <a:rect l="l" t="t" r="r" b="b"/>
              <a:pathLst>
                <a:path w="67309" h="107950">
                  <a:moveTo>
                    <a:pt x="66852" y="1346"/>
                  </a:moveTo>
                  <a:lnTo>
                    <a:pt x="65519" y="0"/>
                  </a:lnTo>
                  <a:lnTo>
                    <a:pt x="1333" y="0"/>
                  </a:lnTo>
                  <a:lnTo>
                    <a:pt x="0" y="1346"/>
                  </a:lnTo>
                  <a:lnTo>
                    <a:pt x="0" y="17157"/>
                  </a:lnTo>
                  <a:lnTo>
                    <a:pt x="1333" y="18503"/>
                  </a:lnTo>
                  <a:lnTo>
                    <a:pt x="23393" y="18503"/>
                  </a:lnTo>
                  <a:lnTo>
                    <a:pt x="23393" y="106324"/>
                  </a:lnTo>
                  <a:lnTo>
                    <a:pt x="24726" y="107670"/>
                  </a:lnTo>
                  <a:lnTo>
                    <a:pt x="42113" y="107670"/>
                  </a:lnTo>
                  <a:lnTo>
                    <a:pt x="43459" y="106324"/>
                  </a:lnTo>
                  <a:lnTo>
                    <a:pt x="43459" y="18503"/>
                  </a:lnTo>
                  <a:lnTo>
                    <a:pt x="65519" y="18503"/>
                  </a:lnTo>
                  <a:lnTo>
                    <a:pt x="66852" y="17157"/>
                  </a:lnTo>
                  <a:lnTo>
                    <a:pt x="66852" y="1346"/>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10" name="object 28">
              <a:extLst>
                <a:ext uri="{FF2B5EF4-FFF2-40B4-BE49-F238E27FC236}">
                  <a16:creationId xmlns:a16="http://schemas.microsoft.com/office/drawing/2014/main" id="{40762396-BF06-4538-8989-BDFB0B0E26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40544" y="18481239"/>
              <a:ext cx="141236" cy="10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bject 29">
              <a:extLst>
                <a:ext uri="{FF2B5EF4-FFF2-40B4-BE49-F238E27FC236}">
                  <a16:creationId xmlns:a16="http://schemas.microsoft.com/office/drawing/2014/main" id="{DC11E3FC-A39B-4F8F-8981-62B92CA46A6A}"/>
                </a:ext>
              </a:extLst>
            </p:cNvPr>
            <p:cNvSpPr/>
            <p:nvPr/>
          </p:nvSpPr>
          <p:spPr>
            <a:xfrm>
              <a:off x="12504715" y="18479558"/>
              <a:ext cx="147733" cy="111125"/>
            </a:xfrm>
            <a:custGeom>
              <a:avLst/>
              <a:gdLst/>
              <a:ahLst/>
              <a:cxnLst/>
              <a:rect l="l" t="t" r="r" b="b"/>
              <a:pathLst>
                <a:path w="145415" h="107950">
                  <a:moveTo>
                    <a:pt x="60159" y="90512"/>
                  </a:moveTo>
                  <a:lnTo>
                    <a:pt x="58826" y="89154"/>
                  </a:lnTo>
                  <a:lnTo>
                    <a:pt x="20053" y="89154"/>
                  </a:lnTo>
                  <a:lnTo>
                    <a:pt x="20053" y="1346"/>
                  </a:lnTo>
                  <a:lnTo>
                    <a:pt x="18707" y="0"/>
                  </a:lnTo>
                  <a:lnTo>
                    <a:pt x="1333" y="0"/>
                  </a:lnTo>
                  <a:lnTo>
                    <a:pt x="0" y="1346"/>
                  </a:lnTo>
                  <a:lnTo>
                    <a:pt x="0" y="106324"/>
                  </a:lnTo>
                  <a:lnTo>
                    <a:pt x="1333" y="107670"/>
                  </a:lnTo>
                  <a:lnTo>
                    <a:pt x="58826" y="107670"/>
                  </a:lnTo>
                  <a:lnTo>
                    <a:pt x="60159" y="106324"/>
                  </a:lnTo>
                  <a:lnTo>
                    <a:pt x="60159" y="90512"/>
                  </a:lnTo>
                  <a:close/>
                </a:path>
                <a:path w="145415" h="107950">
                  <a:moveTo>
                    <a:pt x="145402" y="1346"/>
                  </a:moveTo>
                  <a:lnTo>
                    <a:pt x="144056" y="0"/>
                  </a:lnTo>
                  <a:lnTo>
                    <a:pt x="86563" y="0"/>
                  </a:lnTo>
                  <a:lnTo>
                    <a:pt x="85229" y="1346"/>
                  </a:lnTo>
                  <a:lnTo>
                    <a:pt x="85229" y="106324"/>
                  </a:lnTo>
                  <a:lnTo>
                    <a:pt x="86563" y="107670"/>
                  </a:lnTo>
                  <a:lnTo>
                    <a:pt x="144056" y="107670"/>
                  </a:lnTo>
                  <a:lnTo>
                    <a:pt x="145402" y="106324"/>
                  </a:lnTo>
                  <a:lnTo>
                    <a:pt x="145402" y="90512"/>
                  </a:lnTo>
                  <a:lnTo>
                    <a:pt x="144056" y="89154"/>
                  </a:lnTo>
                  <a:lnTo>
                    <a:pt x="105283" y="89154"/>
                  </a:lnTo>
                  <a:lnTo>
                    <a:pt x="105283" y="63093"/>
                  </a:lnTo>
                  <a:lnTo>
                    <a:pt x="135699" y="63093"/>
                  </a:lnTo>
                  <a:lnTo>
                    <a:pt x="137033" y="61734"/>
                  </a:lnTo>
                  <a:lnTo>
                    <a:pt x="137033" y="45935"/>
                  </a:lnTo>
                  <a:lnTo>
                    <a:pt x="135699" y="44577"/>
                  </a:lnTo>
                  <a:lnTo>
                    <a:pt x="105283" y="44577"/>
                  </a:lnTo>
                  <a:lnTo>
                    <a:pt x="105283" y="18503"/>
                  </a:lnTo>
                  <a:lnTo>
                    <a:pt x="144056" y="18503"/>
                  </a:lnTo>
                  <a:lnTo>
                    <a:pt x="145402" y="17157"/>
                  </a:lnTo>
                  <a:lnTo>
                    <a:pt x="145402" y="1346"/>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12" name="object 30">
              <a:extLst>
                <a:ext uri="{FF2B5EF4-FFF2-40B4-BE49-F238E27FC236}">
                  <a16:creationId xmlns:a16="http://schemas.microsoft.com/office/drawing/2014/main" id="{C549217D-80E3-48B8-BC3E-A033741CDE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76489" y="18481239"/>
              <a:ext cx="66843" cy="10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bject 31">
              <a:extLst>
                <a:ext uri="{FF2B5EF4-FFF2-40B4-BE49-F238E27FC236}">
                  <a16:creationId xmlns:a16="http://schemas.microsoft.com/office/drawing/2014/main" id="{6BEC904E-B1C1-4CD6-B1DE-B23C8411DCBE}"/>
                </a:ext>
              </a:extLst>
            </p:cNvPr>
            <p:cNvSpPr/>
            <p:nvPr/>
          </p:nvSpPr>
          <p:spPr>
            <a:xfrm>
              <a:off x="12766416" y="18479558"/>
              <a:ext cx="476970" cy="111125"/>
            </a:xfrm>
            <a:custGeom>
              <a:avLst/>
              <a:gdLst/>
              <a:ahLst/>
              <a:cxnLst/>
              <a:rect l="l" t="t" r="r" b="b"/>
              <a:pathLst>
                <a:path w="477519" h="107950">
                  <a:moveTo>
                    <a:pt x="40119" y="54838"/>
                  </a:moveTo>
                  <a:lnTo>
                    <a:pt x="38773" y="53492"/>
                  </a:lnTo>
                  <a:lnTo>
                    <a:pt x="1333" y="53492"/>
                  </a:lnTo>
                  <a:lnTo>
                    <a:pt x="0" y="54838"/>
                  </a:lnTo>
                  <a:lnTo>
                    <a:pt x="0" y="68630"/>
                  </a:lnTo>
                  <a:lnTo>
                    <a:pt x="1333" y="69977"/>
                  </a:lnTo>
                  <a:lnTo>
                    <a:pt x="38773" y="69977"/>
                  </a:lnTo>
                  <a:lnTo>
                    <a:pt x="40119" y="68630"/>
                  </a:lnTo>
                  <a:lnTo>
                    <a:pt x="40119" y="54838"/>
                  </a:lnTo>
                  <a:close/>
                </a:path>
                <a:path w="477519" h="107950">
                  <a:moveTo>
                    <a:pt x="126187" y="90512"/>
                  </a:moveTo>
                  <a:lnTo>
                    <a:pt x="124853" y="89154"/>
                  </a:lnTo>
                  <a:lnTo>
                    <a:pt x="86080" y="89154"/>
                  </a:lnTo>
                  <a:lnTo>
                    <a:pt x="86080" y="1346"/>
                  </a:lnTo>
                  <a:lnTo>
                    <a:pt x="84734" y="0"/>
                  </a:lnTo>
                  <a:lnTo>
                    <a:pt x="67360" y="0"/>
                  </a:lnTo>
                  <a:lnTo>
                    <a:pt x="66027" y="1346"/>
                  </a:lnTo>
                  <a:lnTo>
                    <a:pt x="66027" y="106324"/>
                  </a:lnTo>
                  <a:lnTo>
                    <a:pt x="67360" y="107670"/>
                  </a:lnTo>
                  <a:lnTo>
                    <a:pt x="124853" y="107670"/>
                  </a:lnTo>
                  <a:lnTo>
                    <a:pt x="126187" y="106324"/>
                  </a:lnTo>
                  <a:lnTo>
                    <a:pt x="126187" y="90512"/>
                  </a:lnTo>
                  <a:close/>
                </a:path>
                <a:path w="477519" h="107950">
                  <a:moveTo>
                    <a:pt x="209753" y="1346"/>
                  </a:moveTo>
                  <a:lnTo>
                    <a:pt x="208407" y="0"/>
                  </a:lnTo>
                  <a:lnTo>
                    <a:pt x="154266" y="0"/>
                  </a:lnTo>
                  <a:lnTo>
                    <a:pt x="152933" y="1346"/>
                  </a:lnTo>
                  <a:lnTo>
                    <a:pt x="152933" y="17157"/>
                  </a:lnTo>
                  <a:lnTo>
                    <a:pt x="154266" y="18503"/>
                  </a:lnTo>
                  <a:lnTo>
                    <a:pt x="171310" y="18503"/>
                  </a:lnTo>
                  <a:lnTo>
                    <a:pt x="171310" y="89154"/>
                  </a:lnTo>
                  <a:lnTo>
                    <a:pt x="154254" y="89154"/>
                  </a:lnTo>
                  <a:lnTo>
                    <a:pt x="152920" y="90500"/>
                  </a:lnTo>
                  <a:lnTo>
                    <a:pt x="152920" y="106311"/>
                  </a:lnTo>
                  <a:lnTo>
                    <a:pt x="154254" y="107670"/>
                  </a:lnTo>
                  <a:lnTo>
                    <a:pt x="208407" y="107670"/>
                  </a:lnTo>
                  <a:lnTo>
                    <a:pt x="209753" y="106311"/>
                  </a:lnTo>
                  <a:lnTo>
                    <a:pt x="209753" y="90500"/>
                  </a:lnTo>
                  <a:lnTo>
                    <a:pt x="208407" y="89154"/>
                  </a:lnTo>
                  <a:lnTo>
                    <a:pt x="191363" y="89154"/>
                  </a:lnTo>
                  <a:lnTo>
                    <a:pt x="191363" y="18503"/>
                  </a:lnTo>
                  <a:lnTo>
                    <a:pt x="208407" y="18503"/>
                  </a:lnTo>
                  <a:lnTo>
                    <a:pt x="209753" y="17157"/>
                  </a:lnTo>
                  <a:lnTo>
                    <a:pt x="209753" y="1346"/>
                  </a:lnTo>
                  <a:close/>
                </a:path>
                <a:path w="477519" h="107950">
                  <a:moveTo>
                    <a:pt x="303352" y="31965"/>
                  </a:moveTo>
                  <a:lnTo>
                    <a:pt x="301307" y="18503"/>
                  </a:lnTo>
                  <a:lnTo>
                    <a:pt x="295148" y="8470"/>
                  </a:lnTo>
                  <a:lnTo>
                    <a:pt x="284721" y="2184"/>
                  </a:lnTo>
                  <a:lnTo>
                    <a:pt x="283298" y="1981"/>
                  </a:lnTo>
                  <a:lnTo>
                    <a:pt x="283298" y="21704"/>
                  </a:lnTo>
                  <a:lnTo>
                    <a:pt x="283298" y="42227"/>
                  </a:lnTo>
                  <a:lnTo>
                    <a:pt x="278117" y="45415"/>
                  </a:lnTo>
                  <a:lnTo>
                    <a:pt x="256540" y="45415"/>
                  </a:lnTo>
                  <a:lnTo>
                    <a:pt x="256540" y="18503"/>
                  </a:lnTo>
                  <a:lnTo>
                    <a:pt x="278117" y="18503"/>
                  </a:lnTo>
                  <a:lnTo>
                    <a:pt x="283298" y="21704"/>
                  </a:lnTo>
                  <a:lnTo>
                    <a:pt x="283298" y="1981"/>
                  </a:lnTo>
                  <a:lnTo>
                    <a:pt x="269913" y="0"/>
                  </a:lnTo>
                  <a:lnTo>
                    <a:pt x="237832" y="0"/>
                  </a:lnTo>
                  <a:lnTo>
                    <a:pt x="236499" y="1346"/>
                  </a:lnTo>
                  <a:lnTo>
                    <a:pt x="236499" y="106324"/>
                  </a:lnTo>
                  <a:lnTo>
                    <a:pt x="237832" y="107670"/>
                  </a:lnTo>
                  <a:lnTo>
                    <a:pt x="255206" y="107670"/>
                  </a:lnTo>
                  <a:lnTo>
                    <a:pt x="256540" y="106324"/>
                  </a:lnTo>
                  <a:lnTo>
                    <a:pt x="256540" y="63931"/>
                  </a:lnTo>
                  <a:lnTo>
                    <a:pt x="269913" y="63931"/>
                  </a:lnTo>
                  <a:lnTo>
                    <a:pt x="284721" y="61747"/>
                  </a:lnTo>
                  <a:lnTo>
                    <a:pt x="295148" y="55460"/>
                  </a:lnTo>
                  <a:lnTo>
                    <a:pt x="301294" y="45415"/>
                  </a:lnTo>
                  <a:lnTo>
                    <a:pt x="303352" y="31965"/>
                  </a:lnTo>
                  <a:close/>
                </a:path>
                <a:path w="477519" h="107950">
                  <a:moveTo>
                    <a:pt x="391934" y="31965"/>
                  </a:moveTo>
                  <a:lnTo>
                    <a:pt x="389890" y="18503"/>
                  </a:lnTo>
                  <a:lnTo>
                    <a:pt x="383743" y="8470"/>
                  </a:lnTo>
                  <a:lnTo>
                    <a:pt x="373316" y="2184"/>
                  </a:lnTo>
                  <a:lnTo>
                    <a:pt x="371868" y="1981"/>
                  </a:lnTo>
                  <a:lnTo>
                    <a:pt x="371868" y="21704"/>
                  </a:lnTo>
                  <a:lnTo>
                    <a:pt x="371868" y="42227"/>
                  </a:lnTo>
                  <a:lnTo>
                    <a:pt x="366687" y="45415"/>
                  </a:lnTo>
                  <a:lnTo>
                    <a:pt x="345122" y="45415"/>
                  </a:lnTo>
                  <a:lnTo>
                    <a:pt x="345122" y="18503"/>
                  </a:lnTo>
                  <a:lnTo>
                    <a:pt x="366687" y="18503"/>
                  </a:lnTo>
                  <a:lnTo>
                    <a:pt x="371868" y="21704"/>
                  </a:lnTo>
                  <a:lnTo>
                    <a:pt x="371868" y="1981"/>
                  </a:lnTo>
                  <a:lnTo>
                    <a:pt x="358495" y="0"/>
                  </a:lnTo>
                  <a:lnTo>
                    <a:pt x="326402" y="0"/>
                  </a:lnTo>
                  <a:lnTo>
                    <a:pt x="325069" y="1346"/>
                  </a:lnTo>
                  <a:lnTo>
                    <a:pt x="325069" y="106324"/>
                  </a:lnTo>
                  <a:lnTo>
                    <a:pt x="326402" y="107670"/>
                  </a:lnTo>
                  <a:lnTo>
                    <a:pt x="343789" y="107670"/>
                  </a:lnTo>
                  <a:lnTo>
                    <a:pt x="345122" y="106324"/>
                  </a:lnTo>
                  <a:lnTo>
                    <a:pt x="345122" y="63931"/>
                  </a:lnTo>
                  <a:lnTo>
                    <a:pt x="358495" y="63931"/>
                  </a:lnTo>
                  <a:lnTo>
                    <a:pt x="373316" y="61747"/>
                  </a:lnTo>
                  <a:lnTo>
                    <a:pt x="383743" y="55460"/>
                  </a:lnTo>
                  <a:lnTo>
                    <a:pt x="389890" y="45415"/>
                  </a:lnTo>
                  <a:lnTo>
                    <a:pt x="391934" y="31965"/>
                  </a:lnTo>
                  <a:close/>
                </a:path>
                <a:path w="477519" h="107950">
                  <a:moveTo>
                    <a:pt x="477164" y="1346"/>
                  </a:moveTo>
                  <a:lnTo>
                    <a:pt x="475818" y="0"/>
                  </a:lnTo>
                  <a:lnTo>
                    <a:pt x="418325" y="0"/>
                  </a:lnTo>
                  <a:lnTo>
                    <a:pt x="416979" y="1346"/>
                  </a:lnTo>
                  <a:lnTo>
                    <a:pt x="416979" y="106324"/>
                  </a:lnTo>
                  <a:lnTo>
                    <a:pt x="418325" y="107670"/>
                  </a:lnTo>
                  <a:lnTo>
                    <a:pt x="475818" y="107670"/>
                  </a:lnTo>
                  <a:lnTo>
                    <a:pt x="477164" y="106324"/>
                  </a:lnTo>
                  <a:lnTo>
                    <a:pt x="477164" y="90512"/>
                  </a:lnTo>
                  <a:lnTo>
                    <a:pt x="475818" y="89154"/>
                  </a:lnTo>
                  <a:lnTo>
                    <a:pt x="437045" y="89154"/>
                  </a:lnTo>
                  <a:lnTo>
                    <a:pt x="437045" y="63093"/>
                  </a:lnTo>
                  <a:lnTo>
                    <a:pt x="467461" y="63093"/>
                  </a:lnTo>
                  <a:lnTo>
                    <a:pt x="468795" y="61734"/>
                  </a:lnTo>
                  <a:lnTo>
                    <a:pt x="468795" y="45935"/>
                  </a:lnTo>
                  <a:lnTo>
                    <a:pt x="467461" y="44577"/>
                  </a:lnTo>
                  <a:lnTo>
                    <a:pt x="437045" y="44577"/>
                  </a:lnTo>
                  <a:lnTo>
                    <a:pt x="437045" y="18503"/>
                  </a:lnTo>
                  <a:lnTo>
                    <a:pt x="475818" y="18503"/>
                  </a:lnTo>
                  <a:lnTo>
                    <a:pt x="477164" y="17157"/>
                  </a:lnTo>
                  <a:lnTo>
                    <a:pt x="477164" y="1346"/>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pic>
        <p:nvPicPr>
          <p:cNvPr id="50186" name="object 32">
            <a:extLst>
              <a:ext uri="{FF2B5EF4-FFF2-40B4-BE49-F238E27FC236}">
                <a16:creationId xmlns:a16="http://schemas.microsoft.com/office/drawing/2014/main" id="{BA51D166-49BD-4DF0-8C5C-BA2CB08E3D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3425" y="6881813"/>
            <a:ext cx="676275"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bject 33">
            <a:extLst>
              <a:ext uri="{FF2B5EF4-FFF2-40B4-BE49-F238E27FC236}">
                <a16:creationId xmlns:a16="http://schemas.microsoft.com/office/drawing/2014/main" id="{72730781-057A-4B85-A375-DB0DF511E635}"/>
              </a:ext>
            </a:extLst>
          </p:cNvPr>
          <p:cNvSpPr/>
          <p:nvPr/>
        </p:nvSpPr>
        <p:spPr>
          <a:xfrm>
            <a:off x="6483350" y="6813550"/>
            <a:ext cx="112713" cy="179388"/>
          </a:xfrm>
          <a:custGeom>
            <a:avLst/>
            <a:gdLst/>
            <a:ahLst/>
            <a:cxnLst/>
            <a:rect l="l" t="t" r="r" b="b"/>
            <a:pathLst>
              <a:path w="298450" h="478790">
                <a:moveTo>
                  <a:pt x="298335" y="5969"/>
                </a:moveTo>
                <a:lnTo>
                  <a:pt x="292366" y="0"/>
                </a:lnTo>
                <a:lnTo>
                  <a:pt x="5969" y="0"/>
                </a:lnTo>
                <a:lnTo>
                  <a:pt x="0" y="5969"/>
                </a:lnTo>
                <a:lnTo>
                  <a:pt x="0" y="76174"/>
                </a:lnTo>
                <a:lnTo>
                  <a:pt x="5969" y="82156"/>
                </a:lnTo>
                <a:lnTo>
                  <a:pt x="104419" y="82156"/>
                </a:lnTo>
                <a:lnTo>
                  <a:pt x="104419" y="472046"/>
                </a:lnTo>
                <a:lnTo>
                  <a:pt x="107632" y="472046"/>
                </a:lnTo>
                <a:lnTo>
                  <a:pt x="107632" y="478396"/>
                </a:lnTo>
                <a:lnTo>
                  <a:pt x="190703" y="478396"/>
                </a:lnTo>
                <a:lnTo>
                  <a:pt x="190703" y="472046"/>
                </a:lnTo>
                <a:lnTo>
                  <a:pt x="193916" y="472046"/>
                </a:lnTo>
                <a:lnTo>
                  <a:pt x="193916" y="82156"/>
                </a:lnTo>
                <a:lnTo>
                  <a:pt x="292366" y="82156"/>
                </a:lnTo>
                <a:lnTo>
                  <a:pt x="298335" y="76174"/>
                </a:lnTo>
                <a:lnTo>
                  <a:pt x="298335" y="5969"/>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sp>
        <p:nvSpPr>
          <p:cNvPr id="34" name="object 34">
            <a:extLst>
              <a:ext uri="{FF2B5EF4-FFF2-40B4-BE49-F238E27FC236}">
                <a16:creationId xmlns:a16="http://schemas.microsoft.com/office/drawing/2014/main" id="{A5764AA1-004F-4C26-A731-036AF4760CE9}"/>
              </a:ext>
            </a:extLst>
          </p:cNvPr>
          <p:cNvSpPr/>
          <p:nvPr/>
        </p:nvSpPr>
        <p:spPr>
          <a:xfrm>
            <a:off x="6618288" y="6813550"/>
            <a:ext cx="111125" cy="179388"/>
          </a:xfrm>
          <a:custGeom>
            <a:avLst/>
            <a:gdLst/>
            <a:ahLst/>
            <a:cxnLst/>
            <a:rect l="l" t="t" r="r" b="b"/>
            <a:pathLst>
              <a:path w="298450" h="478790">
                <a:moveTo>
                  <a:pt x="298323" y="5969"/>
                </a:moveTo>
                <a:lnTo>
                  <a:pt x="292354" y="0"/>
                </a:lnTo>
                <a:lnTo>
                  <a:pt x="214795" y="0"/>
                </a:lnTo>
                <a:lnTo>
                  <a:pt x="208826" y="5969"/>
                </a:lnTo>
                <a:lnTo>
                  <a:pt x="208826" y="194183"/>
                </a:lnTo>
                <a:lnTo>
                  <a:pt x="89496" y="194183"/>
                </a:lnTo>
                <a:lnTo>
                  <a:pt x="89496" y="5969"/>
                </a:lnTo>
                <a:lnTo>
                  <a:pt x="83527" y="0"/>
                </a:lnTo>
                <a:lnTo>
                  <a:pt x="5969" y="0"/>
                </a:lnTo>
                <a:lnTo>
                  <a:pt x="0" y="5969"/>
                </a:lnTo>
                <a:lnTo>
                  <a:pt x="0" y="472020"/>
                </a:lnTo>
                <a:lnTo>
                  <a:pt x="5969" y="477989"/>
                </a:lnTo>
                <a:lnTo>
                  <a:pt x="83527" y="477989"/>
                </a:lnTo>
                <a:lnTo>
                  <a:pt x="89496" y="472020"/>
                </a:lnTo>
                <a:lnTo>
                  <a:pt x="89496" y="276339"/>
                </a:lnTo>
                <a:lnTo>
                  <a:pt x="208826" y="276339"/>
                </a:lnTo>
                <a:lnTo>
                  <a:pt x="208826" y="471919"/>
                </a:lnTo>
                <a:lnTo>
                  <a:pt x="211899" y="471919"/>
                </a:lnTo>
                <a:lnTo>
                  <a:pt x="211899" y="478269"/>
                </a:lnTo>
                <a:lnTo>
                  <a:pt x="295236" y="478269"/>
                </a:lnTo>
                <a:lnTo>
                  <a:pt x="295236" y="471919"/>
                </a:lnTo>
                <a:lnTo>
                  <a:pt x="298323" y="471919"/>
                </a:lnTo>
                <a:lnTo>
                  <a:pt x="298323" y="276339"/>
                </a:lnTo>
                <a:lnTo>
                  <a:pt x="298323" y="194183"/>
                </a:lnTo>
                <a:lnTo>
                  <a:pt x="298323" y="5969"/>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sp>
        <p:nvSpPr>
          <p:cNvPr id="35" name="object 35">
            <a:extLst>
              <a:ext uri="{FF2B5EF4-FFF2-40B4-BE49-F238E27FC236}">
                <a16:creationId xmlns:a16="http://schemas.microsoft.com/office/drawing/2014/main" id="{D5DD3A4C-E40D-41A5-9177-537A0242E261}"/>
              </a:ext>
            </a:extLst>
          </p:cNvPr>
          <p:cNvSpPr/>
          <p:nvPr/>
        </p:nvSpPr>
        <p:spPr>
          <a:xfrm>
            <a:off x="6618288" y="7021513"/>
            <a:ext cx="112712" cy="185737"/>
          </a:xfrm>
          <a:custGeom>
            <a:avLst/>
            <a:gdLst/>
            <a:ahLst/>
            <a:cxnLst/>
            <a:rect l="l" t="t" r="r" b="b"/>
            <a:pathLst>
              <a:path w="299084" h="492125">
                <a:moveTo>
                  <a:pt x="298754" y="141643"/>
                </a:moveTo>
                <a:lnTo>
                  <a:pt x="292963" y="92849"/>
                </a:lnTo>
                <a:lnTo>
                  <a:pt x="288137" y="82003"/>
                </a:lnTo>
                <a:lnTo>
                  <a:pt x="275412" y="53467"/>
                </a:lnTo>
                <a:lnTo>
                  <a:pt x="245833" y="24307"/>
                </a:lnTo>
                <a:lnTo>
                  <a:pt x="209118" y="8458"/>
                </a:lnTo>
                <a:lnTo>
                  <a:pt x="209118" y="134188"/>
                </a:lnTo>
                <a:lnTo>
                  <a:pt x="209118" y="357835"/>
                </a:lnTo>
                <a:lnTo>
                  <a:pt x="204927" y="382028"/>
                </a:lnTo>
                <a:lnTo>
                  <a:pt x="192963" y="398195"/>
                </a:lnTo>
                <a:lnTo>
                  <a:pt x="174142" y="407225"/>
                </a:lnTo>
                <a:lnTo>
                  <a:pt x="149377" y="410032"/>
                </a:lnTo>
                <a:lnTo>
                  <a:pt x="124599" y="407225"/>
                </a:lnTo>
                <a:lnTo>
                  <a:pt x="105778" y="398195"/>
                </a:lnTo>
                <a:lnTo>
                  <a:pt x="93814" y="382028"/>
                </a:lnTo>
                <a:lnTo>
                  <a:pt x="89623" y="357835"/>
                </a:lnTo>
                <a:lnTo>
                  <a:pt x="89623" y="134188"/>
                </a:lnTo>
                <a:lnTo>
                  <a:pt x="93814" y="109994"/>
                </a:lnTo>
                <a:lnTo>
                  <a:pt x="105778" y="93840"/>
                </a:lnTo>
                <a:lnTo>
                  <a:pt x="124599" y="84810"/>
                </a:lnTo>
                <a:lnTo>
                  <a:pt x="149377" y="82003"/>
                </a:lnTo>
                <a:lnTo>
                  <a:pt x="174142" y="84810"/>
                </a:lnTo>
                <a:lnTo>
                  <a:pt x="192963" y="93840"/>
                </a:lnTo>
                <a:lnTo>
                  <a:pt x="204927" y="109994"/>
                </a:lnTo>
                <a:lnTo>
                  <a:pt x="209118" y="134188"/>
                </a:lnTo>
                <a:lnTo>
                  <a:pt x="209118" y="8458"/>
                </a:lnTo>
                <a:lnTo>
                  <a:pt x="203923" y="6210"/>
                </a:lnTo>
                <a:lnTo>
                  <a:pt x="149377" y="0"/>
                </a:lnTo>
                <a:lnTo>
                  <a:pt x="94830" y="6210"/>
                </a:lnTo>
                <a:lnTo>
                  <a:pt x="52908" y="24307"/>
                </a:lnTo>
                <a:lnTo>
                  <a:pt x="23317" y="53467"/>
                </a:lnTo>
                <a:lnTo>
                  <a:pt x="5778" y="92849"/>
                </a:lnTo>
                <a:lnTo>
                  <a:pt x="0" y="141643"/>
                </a:lnTo>
                <a:lnTo>
                  <a:pt x="0" y="350393"/>
                </a:lnTo>
                <a:lnTo>
                  <a:pt x="5778" y="399186"/>
                </a:lnTo>
                <a:lnTo>
                  <a:pt x="23317" y="438569"/>
                </a:lnTo>
                <a:lnTo>
                  <a:pt x="52908" y="467715"/>
                </a:lnTo>
                <a:lnTo>
                  <a:pt x="94830" y="485800"/>
                </a:lnTo>
                <a:lnTo>
                  <a:pt x="149377" y="492023"/>
                </a:lnTo>
                <a:lnTo>
                  <a:pt x="203923" y="485800"/>
                </a:lnTo>
                <a:lnTo>
                  <a:pt x="245833" y="467715"/>
                </a:lnTo>
                <a:lnTo>
                  <a:pt x="275412" y="438569"/>
                </a:lnTo>
                <a:lnTo>
                  <a:pt x="292963" y="399186"/>
                </a:lnTo>
                <a:lnTo>
                  <a:pt x="298754" y="350393"/>
                </a:lnTo>
                <a:lnTo>
                  <a:pt x="298754" y="141643"/>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nvGrpSpPr>
          <p:cNvPr id="50190" name="object 36">
            <a:extLst>
              <a:ext uri="{FF2B5EF4-FFF2-40B4-BE49-F238E27FC236}">
                <a16:creationId xmlns:a16="http://schemas.microsoft.com/office/drawing/2014/main" id="{45D01C2E-0E49-4D7C-92E2-45317EF32D0D}"/>
              </a:ext>
            </a:extLst>
          </p:cNvPr>
          <p:cNvGrpSpPr>
            <a:grpSpLocks/>
          </p:cNvGrpSpPr>
          <p:nvPr/>
        </p:nvGrpSpPr>
        <p:grpSpPr bwMode="auto">
          <a:xfrm>
            <a:off x="6762750" y="7024688"/>
            <a:ext cx="120650" cy="179387"/>
            <a:chOff x="10870983" y="18674460"/>
            <a:chExt cx="318770" cy="477520"/>
          </a:xfrm>
        </p:grpSpPr>
        <p:sp>
          <p:nvSpPr>
            <p:cNvPr id="37" name="object 37">
              <a:extLst>
                <a:ext uri="{FF2B5EF4-FFF2-40B4-BE49-F238E27FC236}">
                  <a16:creationId xmlns:a16="http://schemas.microsoft.com/office/drawing/2014/main" id="{E92B4215-AAF2-456E-A2E3-5A1D3BE69DC3}"/>
                </a:ext>
              </a:extLst>
            </p:cNvPr>
            <p:cNvSpPr/>
            <p:nvPr/>
          </p:nvSpPr>
          <p:spPr>
            <a:xfrm>
              <a:off x="10870983" y="18674460"/>
              <a:ext cx="301993" cy="477520"/>
            </a:xfrm>
            <a:custGeom>
              <a:avLst/>
              <a:gdLst/>
              <a:ahLst/>
              <a:cxnLst/>
              <a:rect l="l" t="t" r="r" b="b"/>
              <a:pathLst>
                <a:path w="301625" h="477519">
                  <a:moveTo>
                    <a:pt x="79169" y="0"/>
                  </a:moveTo>
                  <a:lnTo>
                    <a:pt x="5232" y="0"/>
                  </a:lnTo>
                  <a:lnTo>
                    <a:pt x="0" y="5968"/>
                  </a:lnTo>
                  <a:lnTo>
                    <a:pt x="0" y="17144"/>
                  </a:lnTo>
                  <a:lnTo>
                    <a:pt x="29133" y="471894"/>
                  </a:lnTo>
                  <a:lnTo>
                    <a:pt x="34365" y="477101"/>
                  </a:lnTo>
                  <a:lnTo>
                    <a:pt x="93368" y="477101"/>
                  </a:lnTo>
                  <a:lnTo>
                    <a:pt x="99336" y="472631"/>
                  </a:lnTo>
                  <a:lnTo>
                    <a:pt x="103070" y="463690"/>
                  </a:lnTo>
                  <a:lnTo>
                    <a:pt x="159088" y="312348"/>
                  </a:lnTo>
                  <a:lnTo>
                    <a:pt x="299306" y="312348"/>
                  </a:lnTo>
                  <a:lnTo>
                    <a:pt x="301071" y="284777"/>
                  </a:lnTo>
                  <a:lnTo>
                    <a:pt x="212110" y="284777"/>
                  </a:lnTo>
                  <a:lnTo>
                    <a:pt x="211500" y="283279"/>
                  </a:lnTo>
                  <a:lnTo>
                    <a:pt x="105318" y="283279"/>
                  </a:lnTo>
                  <a:lnTo>
                    <a:pt x="85151" y="5219"/>
                  </a:lnTo>
                  <a:lnTo>
                    <a:pt x="79169" y="0"/>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01" name="object 38">
              <a:extLst>
                <a:ext uri="{FF2B5EF4-FFF2-40B4-BE49-F238E27FC236}">
                  <a16:creationId xmlns:a16="http://schemas.microsoft.com/office/drawing/2014/main" id="{1DC11556-6208-4B27-BB82-30EB3DC516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30064" y="18986815"/>
              <a:ext cx="140229" cy="16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bject 39">
              <a:extLst>
                <a:ext uri="{FF2B5EF4-FFF2-40B4-BE49-F238E27FC236}">
                  <a16:creationId xmlns:a16="http://schemas.microsoft.com/office/drawing/2014/main" id="{7DE2B978-1E8B-4274-9CB2-C560320E4590}"/>
                </a:ext>
              </a:extLst>
            </p:cNvPr>
            <p:cNvSpPr/>
            <p:nvPr/>
          </p:nvSpPr>
          <p:spPr>
            <a:xfrm>
              <a:off x="11084896" y="18674460"/>
              <a:ext cx="104857" cy="283131"/>
            </a:xfrm>
            <a:custGeom>
              <a:avLst/>
              <a:gdLst/>
              <a:ahLst/>
              <a:cxnLst/>
              <a:rect l="l" t="t" r="r" b="b"/>
              <a:pathLst>
                <a:path w="106679" h="285115">
                  <a:moveTo>
                    <a:pt x="100835" y="0"/>
                  </a:moveTo>
                  <a:lnTo>
                    <a:pt x="26897" y="0"/>
                  </a:lnTo>
                  <a:lnTo>
                    <a:pt x="20916" y="5219"/>
                  </a:lnTo>
                  <a:lnTo>
                    <a:pt x="0" y="284777"/>
                  </a:lnTo>
                  <a:lnTo>
                    <a:pt x="88961" y="284777"/>
                  </a:lnTo>
                  <a:lnTo>
                    <a:pt x="106055" y="17144"/>
                  </a:lnTo>
                  <a:lnTo>
                    <a:pt x="106055" y="5968"/>
                  </a:lnTo>
                  <a:lnTo>
                    <a:pt x="100835" y="0"/>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203" name="object 40">
              <a:extLst>
                <a:ext uri="{FF2B5EF4-FFF2-40B4-BE49-F238E27FC236}">
                  <a16:creationId xmlns:a16="http://schemas.microsoft.com/office/drawing/2014/main" id="{37A26A5A-8091-4456-9C52-6E4A49A203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76303" y="18867543"/>
              <a:ext cx="106169" cy="9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object 41">
            <a:extLst>
              <a:ext uri="{FF2B5EF4-FFF2-40B4-BE49-F238E27FC236}">
                <a16:creationId xmlns:a16="http://schemas.microsoft.com/office/drawing/2014/main" id="{E0AA5B77-AB6E-4824-A079-67589EF450D0}"/>
              </a:ext>
            </a:extLst>
          </p:cNvPr>
          <p:cNvSpPr/>
          <p:nvPr/>
        </p:nvSpPr>
        <p:spPr>
          <a:xfrm>
            <a:off x="6921500" y="7024688"/>
            <a:ext cx="101600" cy="179387"/>
          </a:xfrm>
          <a:custGeom>
            <a:avLst/>
            <a:gdLst/>
            <a:ahLst/>
            <a:cxnLst/>
            <a:rect l="l" t="t" r="r" b="b"/>
            <a:pathLst>
              <a:path w="269240" h="477519">
                <a:moveTo>
                  <a:pt x="83652" y="0"/>
                </a:moveTo>
                <a:lnTo>
                  <a:pt x="5981" y="0"/>
                </a:lnTo>
                <a:lnTo>
                  <a:pt x="0" y="5968"/>
                </a:lnTo>
                <a:lnTo>
                  <a:pt x="0" y="471145"/>
                </a:lnTo>
                <a:lnTo>
                  <a:pt x="5981" y="477101"/>
                </a:lnTo>
                <a:lnTo>
                  <a:pt x="262896" y="477101"/>
                </a:lnTo>
                <a:lnTo>
                  <a:pt x="268877" y="471145"/>
                </a:lnTo>
                <a:lnTo>
                  <a:pt x="268877" y="401068"/>
                </a:lnTo>
                <a:lnTo>
                  <a:pt x="262896" y="395099"/>
                </a:lnTo>
                <a:lnTo>
                  <a:pt x="89634" y="395099"/>
                </a:lnTo>
                <a:lnTo>
                  <a:pt x="89634" y="5968"/>
                </a:lnTo>
                <a:lnTo>
                  <a:pt x="83652" y="0"/>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nvGrpSpPr>
          <p:cNvPr id="50192" name="object 42">
            <a:extLst>
              <a:ext uri="{FF2B5EF4-FFF2-40B4-BE49-F238E27FC236}">
                <a16:creationId xmlns:a16="http://schemas.microsoft.com/office/drawing/2014/main" id="{8AD8C351-3E25-4A14-B1F0-57A975E38188}"/>
              </a:ext>
            </a:extLst>
          </p:cNvPr>
          <p:cNvGrpSpPr>
            <a:grpSpLocks/>
          </p:cNvGrpSpPr>
          <p:nvPr/>
        </p:nvGrpSpPr>
        <p:grpSpPr bwMode="auto">
          <a:xfrm>
            <a:off x="6764338" y="6699250"/>
            <a:ext cx="268287" cy="268288"/>
            <a:chOff x="10873461" y="17809013"/>
            <a:chExt cx="711835" cy="711835"/>
          </a:xfrm>
        </p:grpSpPr>
        <p:sp>
          <p:nvSpPr>
            <p:cNvPr id="43" name="object 43">
              <a:extLst>
                <a:ext uri="{FF2B5EF4-FFF2-40B4-BE49-F238E27FC236}">
                  <a16:creationId xmlns:a16="http://schemas.microsoft.com/office/drawing/2014/main" id="{8104B887-D1F5-4875-AA0B-F73A7DBDE981}"/>
                </a:ext>
              </a:extLst>
            </p:cNvPr>
            <p:cNvSpPr/>
            <p:nvPr/>
          </p:nvSpPr>
          <p:spPr>
            <a:xfrm>
              <a:off x="10873461" y="17809013"/>
              <a:ext cx="711835" cy="711835"/>
            </a:xfrm>
            <a:custGeom>
              <a:avLst/>
              <a:gdLst/>
              <a:ahLst/>
              <a:cxnLst/>
              <a:rect l="l" t="t" r="r" b="b"/>
              <a:pathLst>
                <a:path w="709929" h="709930">
                  <a:moveTo>
                    <a:pt x="628850" y="0"/>
                  </a:moveTo>
                  <a:lnTo>
                    <a:pt x="591322" y="2349"/>
                  </a:lnTo>
                  <a:lnTo>
                    <a:pt x="70191" y="141982"/>
                  </a:lnTo>
                  <a:lnTo>
                    <a:pt x="65073" y="144522"/>
                  </a:lnTo>
                  <a:lnTo>
                    <a:pt x="59066" y="145690"/>
                  </a:lnTo>
                  <a:lnTo>
                    <a:pt x="48182" y="152916"/>
                  </a:lnTo>
                  <a:lnTo>
                    <a:pt x="36511" y="158707"/>
                  </a:lnTo>
                  <a:lnTo>
                    <a:pt x="32473" y="163355"/>
                  </a:lnTo>
                  <a:lnTo>
                    <a:pt x="27736" y="166505"/>
                  </a:lnTo>
                  <a:lnTo>
                    <a:pt x="21246" y="176271"/>
                  </a:lnTo>
                  <a:lnTo>
                    <a:pt x="12674" y="186113"/>
                  </a:lnTo>
                  <a:lnTo>
                    <a:pt x="10489" y="192450"/>
                  </a:lnTo>
                  <a:lnTo>
                    <a:pt x="6921" y="197835"/>
                  </a:lnTo>
                  <a:lnTo>
                    <a:pt x="4686" y="209341"/>
                  </a:lnTo>
                  <a:lnTo>
                    <a:pt x="863" y="220441"/>
                  </a:lnTo>
                  <a:lnTo>
                    <a:pt x="1257" y="226930"/>
                  </a:lnTo>
                  <a:lnTo>
                    <a:pt x="0" y="233458"/>
                  </a:lnTo>
                  <a:lnTo>
                    <a:pt x="2476" y="246221"/>
                  </a:lnTo>
                  <a:lnTo>
                    <a:pt x="3213" y="257968"/>
                  </a:lnTo>
                  <a:lnTo>
                    <a:pt x="5892" y="263848"/>
                  </a:lnTo>
                  <a:lnTo>
                    <a:pt x="6921" y="269106"/>
                  </a:lnTo>
                  <a:lnTo>
                    <a:pt x="11353" y="275786"/>
                  </a:lnTo>
                  <a:lnTo>
                    <a:pt x="16395" y="286796"/>
                  </a:lnTo>
                  <a:lnTo>
                    <a:pt x="23926" y="294708"/>
                  </a:lnTo>
                  <a:lnTo>
                    <a:pt x="27736" y="300423"/>
                  </a:lnTo>
                  <a:lnTo>
                    <a:pt x="409221" y="681934"/>
                  </a:lnTo>
                  <a:lnTo>
                    <a:pt x="424080" y="694075"/>
                  </a:lnTo>
                  <a:lnTo>
                    <a:pt x="440551" y="702736"/>
                  </a:lnTo>
                  <a:lnTo>
                    <a:pt x="458102" y="707943"/>
                  </a:lnTo>
                  <a:lnTo>
                    <a:pt x="476187" y="709670"/>
                  </a:lnTo>
                  <a:lnTo>
                    <a:pt x="494284" y="707943"/>
                  </a:lnTo>
                  <a:lnTo>
                    <a:pt x="543165" y="681934"/>
                  </a:lnTo>
                  <a:lnTo>
                    <a:pt x="570901" y="614956"/>
                  </a:lnTo>
                  <a:lnTo>
                    <a:pt x="563967" y="579321"/>
                  </a:lnTo>
                  <a:lnTo>
                    <a:pt x="543165" y="547991"/>
                  </a:lnTo>
                  <a:lnTo>
                    <a:pt x="277653" y="282491"/>
                  </a:lnTo>
                  <a:lnTo>
                    <a:pt x="640343" y="185301"/>
                  </a:lnTo>
                  <a:lnTo>
                    <a:pt x="674022" y="168575"/>
                  </a:lnTo>
                  <a:lnTo>
                    <a:pt x="697860" y="141182"/>
                  </a:lnTo>
                  <a:lnTo>
                    <a:pt x="709670" y="106842"/>
                  </a:lnTo>
                  <a:lnTo>
                    <a:pt x="707321" y="69314"/>
                  </a:lnTo>
                  <a:lnTo>
                    <a:pt x="690583" y="35635"/>
                  </a:lnTo>
                  <a:lnTo>
                    <a:pt x="663189" y="11798"/>
                  </a:lnTo>
                  <a:lnTo>
                    <a:pt x="628850" y="0"/>
                  </a:lnTo>
                  <a:close/>
                </a:path>
              </a:pathLst>
            </a:custGeom>
            <a:solidFill>
              <a:srgbClr val="EC164F"/>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sp>
          <p:nvSpPr>
            <p:cNvPr id="44" name="object 44">
              <a:extLst>
                <a:ext uri="{FF2B5EF4-FFF2-40B4-BE49-F238E27FC236}">
                  <a16:creationId xmlns:a16="http://schemas.microsoft.com/office/drawing/2014/main" id="{8333612C-3E91-4A95-AA1C-0E9EA5736447}"/>
                </a:ext>
              </a:extLst>
            </p:cNvPr>
            <p:cNvSpPr/>
            <p:nvPr/>
          </p:nvSpPr>
          <p:spPr>
            <a:xfrm>
              <a:off x="11256756" y="17809013"/>
              <a:ext cx="328540" cy="711835"/>
            </a:xfrm>
            <a:custGeom>
              <a:avLst/>
              <a:gdLst/>
              <a:ahLst/>
              <a:cxnLst/>
              <a:rect l="l" t="t" r="r" b="b"/>
              <a:pathLst>
                <a:path w="327659" h="709930">
                  <a:moveTo>
                    <a:pt x="220377" y="0"/>
                  </a:moveTo>
                  <a:lnTo>
                    <a:pt x="158669" y="35635"/>
                  </a:lnTo>
                  <a:lnTo>
                    <a:pt x="2349" y="590458"/>
                  </a:lnTo>
                  <a:lnTo>
                    <a:pt x="0" y="627986"/>
                  </a:lnTo>
                  <a:lnTo>
                    <a:pt x="11810" y="662326"/>
                  </a:lnTo>
                  <a:lnTo>
                    <a:pt x="35635" y="689719"/>
                  </a:lnTo>
                  <a:lnTo>
                    <a:pt x="69302" y="706445"/>
                  </a:lnTo>
                  <a:lnTo>
                    <a:pt x="77506" y="708654"/>
                  </a:lnTo>
                  <a:lnTo>
                    <a:pt x="85748" y="709696"/>
                  </a:lnTo>
                  <a:lnTo>
                    <a:pt x="93863" y="709696"/>
                  </a:lnTo>
                  <a:lnTo>
                    <a:pt x="150986" y="690456"/>
                  </a:lnTo>
                  <a:lnTo>
                    <a:pt x="185250" y="639479"/>
                  </a:lnTo>
                  <a:lnTo>
                    <a:pt x="324845" y="118348"/>
                  </a:lnTo>
                  <a:lnTo>
                    <a:pt x="327194" y="80808"/>
                  </a:lnTo>
                  <a:lnTo>
                    <a:pt x="315383" y="46468"/>
                  </a:lnTo>
                  <a:lnTo>
                    <a:pt x="291571" y="19074"/>
                  </a:lnTo>
                  <a:lnTo>
                    <a:pt x="257892" y="2336"/>
                  </a:lnTo>
                  <a:lnTo>
                    <a:pt x="220377" y="0"/>
                  </a:lnTo>
                  <a:close/>
                </a:path>
              </a:pathLst>
            </a:custGeom>
            <a:solidFill>
              <a:srgbClr val="394B55"/>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pic>
          <p:nvPicPr>
            <p:cNvPr id="50197" name="object 45">
              <a:extLst>
                <a:ext uri="{FF2B5EF4-FFF2-40B4-BE49-F238E27FC236}">
                  <a16:creationId xmlns:a16="http://schemas.microsoft.com/office/drawing/2014/main" id="{D25DC5FE-504B-46DC-BB98-42188961924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56560" y="17809013"/>
              <a:ext cx="228594" cy="22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bject 46">
              <a:extLst>
                <a:ext uri="{FF2B5EF4-FFF2-40B4-BE49-F238E27FC236}">
                  <a16:creationId xmlns:a16="http://schemas.microsoft.com/office/drawing/2014/main" id="{04F7F424-4FD1-42E4-BB64-89A9C34E017D}"/>
                </a:ext>
              </a:extLst>
            </p:cNvPr>
            <p:cNvSpPr/>
            <p:nvPr/>
          </p:nvSpPr>
          <p:spPr>
            <a:xfrm>
              <a:off x="10873461" y="17948011"/>
              <a:ext cx="277995" cy="193754"/>
            </a:xfrm>
            <a:custGeom>
              <a:avLst/>
              <a:gdLst/>
              <a:ahLst/>
              <a:cxnLst/>
              <a:rect l="l" t="t" r="r" b="b"/>
              <a:pathLst>
                <a:path w="278765" h="190500">
                  <a:moveTo>
                    <a:pt x="70358" y="3175"/>
                  </a:moveTo>
                  <a:lnTo>
                    <a:pt x="70053" y="3263"/>
                  </a:lnTo>
                  <a:lnTo>
                    <a:pt x="69748" y="3390"/>
                  </a:lnTo>
                  <a:lnTo>
                    <a:pt x="69418" y="3467"/>
                  </a:lnTo>
                  <a:lnTo>
                    <a:pt x="69748" y="3429"/>
                  </a:lnTo>
                  <a:lnTo>
                    <a:pt x="70358" y="3175"/>
                  </a:lnTo>
                  <a:close/>
                </a:path>
                <a:path w="278765" h="190500">
                  <a:moveTo>
                    <a:pt x="278333" y="144106"/>
                  </a:moveTo>
                  <a:lnTo>
                    <a:pt x="162064" y="27762"/>
                  </a:lnTo>
                  <a:lnTo>
                    <a:pt x="141478" y="12128"/>
                  </a:lnTo>
                  <a:lnTo>
                    <a:pt x="118287" y="2882"/>
                  </a:lnTo>
                  <a:lnTo>
                    <a:pt x="93814" y="0"/>
                  </a:lnTo>
                  <a:lnTo>
                    <a:pt x="46736" y="13055"/>
                  </a:lnTo>
                  <a:lnTo>
                    <a:pt x="12534" y="47764"/>
                  </a:lnTo>
                  <a:lnTo>
                    <a:pt x="0" y="94551"/>
                  </a:lnTo>
                  <a:lnTo>
                    <a:pt x="3022" y="118783"/>
                  </a:lnTo>
                  <a:lnTo>
                    <a:pt x="27393" y="161569"/>
                  </a:lnTo>
                  <a:lnTo>
                    <a:pt x="27127" y="161366"/>
                  </a:lnTo>
                  <a:lnTo>
                    <a:pt x="27381" y="161594"/>
                  </a:lnTo>
                  <a:lnTo>
                    <a:pt x="27571" y="161861"/>
                  </a:lnTo>
                  <a:lnTo>
                    <a:pt x="27800" y="162102"/>
                  </a:lnTo>
                  <a:lnTo>
                    <a:pt x="27419" y="161620"/>
                  </a:lnTo>
                  <a:lnTo>
                    <a:pt x="69151" y="186347"/>
                  </a:lnTo>
                  <a:lnTo>
                    <a:pt x="93865" y="189941"/>
                  </a:lnTo>
                  <a:lnTo>
                    <a:pt x="119494" y="186690"/>
                  </a:lnTo>
                  <a:lnTo>
                    <a:pt x="278333" y="144106"/>
                  </a:lnTo>
                  <a:close/>
                </a:path>
              </a:pathLst>
            </a:custGeom>
            <a:solidFill>
              <a:srgbClr val="A20039"/>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sp>
          <p:nvSpPr>
            <p:cNvPr id="47" name="object 47">
              <a:extLst>
                <a:ext uri="{FF2B5EF4-FFF2-40B4-BE49-F238E27FC236}">
                  <a16:creationId xmlns:a16="http://schemas.microsoft.com/office/drawing/2014/main" id="{81EFB085-5BCC-4255-BB0E-73AC5D8EFC5B}"/>
                </a:ext>
              </a:extLst>
            </p:cNvPr>
            <p:cNvSpPr/>
            <p:nvPr/>
          </p:nvSpPr>
          <p:spPr>
            <a:xfrm>
              <a:off x="11256756" y="18242854"/>
              <a:ext cx="189544" cy="277994"/>
            </a:xfrm>
            <a:custGeom>
              <a:avLst/>
              <a:gdLst/>
              <a:ahLst/>
              <a:cxnLst/>
              <a:rect l="l" t="t" r="r" b="b"/>
              <a:pathLst>
                <a:path w="188595" h="278765">
                  <a:moveTo>
                    <a:pt x="185267" y="207975"/>
                  </a:moveTo>
                  <a:lnTo>
                    <a:pt x="185000" y="208622"/>
                  </a:lnTo>
                  <a:lnTo>
                    <a:pt x="184950" y="208915"/>
                  </a:lnTo>
                  <a:lnTo>
                    <a:pt x="185267" y="207975"/>
                  </a:lnTo>
                  <a:close/>
                </a:path>
                <a:path w="188595" h="278765">
                  <a:moveTo>
                    <a:pt x="188404" y="184467"/>
                  </a:moveTo>
                  <a:lnTo>
                    <a:pt x="185559" y="160045"/>
                  </a:lnTo>
                  <a:lnTo>
                    <a:pt x="176377" y="136842"/>
                  </a:lnTo>
                  <a:lnTo>
                    <a:pt x="160870" y="116268"/>
                  </a:lnTo>
                  <a:lnTo>
                    <a:pt x="45453" y="0"/>
                  </a:lnTo>
                  <a:lnTo>
                    <a:pt x="3213" y="158826"/>
                  </a:lnTo>
                  <a:lnTo>
                    <a:pt x="0" y="184467"/>
                  </a:lnTo>
                  <a:lnTo>
                    <a:pt x="3556" y="209169"/>
                  </a:lnTo>
                  <a:lnTo>
                    <a:pt x="28130" y="250952"/>
                  </a:lnTo>
                  <a:lnTo>
                    <a:pt x="27597" y="250532"/>
                  </a:lnTo>
                  <a:lnTo>
                    <a:pt x="28346" y="251193"/>
                  </a:lnTo>
                  <a:lnTo>
                    <a:pt x="28168" y="250977"/>
                  </a:lnTo>
                  <a:lnTo>
                    <a:pt x="70573" y="275323"/>
                  </a:lnTo>
                  <a:lnTo>
                    <a:pt x="94615" y="278345"/>
                  </a:lnTo>
                  <a:lnTo>
                    <a:pt x="118630" y="275120"/>
                  </a:lnTo>
                  <a:lnTo>
                    <a:pt x="160350" y="251079"/>
                  </a:lnTo>
                  <a:lnTo>
                    <a:pt x="185000" y="208622"/>
                  </a:lnTo>
                  <a:lnTo>
                    <a:pt x="188404" y="184467"/>
                  </a:lnTo>
                  <a:close/>
                </a:path>
              </a:pathLst>
            </a:custGeom>
            <a:solidFill>
              <a:srgbClr val="24343C"/>
            </a:solidFill>
          </p:spPr>
          <p:txBody>
            <a:bodyPr lIns="0" tIns="0" rIns="0" bIns="0"/>
            <a:lstStyle/>
            <a:p>
              <a:pPr defTabSz="343997" eaLnBrk="1" fontAlgn="auto" hangingPunct="1">
                <a:spcBef>
                  <a:spcPts val="0"/>
                </a:spcBef>
                <a:spcAft>
                  <a:spcPts val="0"/>
                </a:spcAft>
                <a:defRPr/>
              </a:pPr>
              <a:endParaRPr sz="677" kern="0">
                <a:solidFill>
                  <a:sysClr val="windowText" lastClr="000000"/>
                </a:solidFill>
              </a:endParaRPr>
            </a:p>
          </p:txBody>
        </p:sp>
      </p:grpSp>
      <p:pic>
        <p:nvPicPr>
          <p:cNvPr id="50193" name="Grafik 4">
            <a:extLst>
              <a:ext uri="{FF2B5EF4-FFF2-40B4-BE49-F238E27FC236}">
                <a16:creationId xmlns:a16="http://schemas.microsoft.com/office/drawing/2014/main" id="{E3C4D229-7B83-48CA-A845-7127DAA1B3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4008"/>
            <a:ext cx="9190038"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4" name="Textfeld 51">
            <a:extLst>
              <a:ext uri="{FF2B5EF4-FFF2-40B4-BE49-F238E27FC236}">
                <a16:creationId xmlns:a16="http://schemas.microsoft.com/office/drawing/2014/main" id="{5038509D-FBF6-4330-9A02-4DD108E5B1B5}"/>
              </a:ext>
            </a:extLst>
          </p:cNvPr>
          <p:cNvSpPr txBox="1">
            <a:spLocks noChangeArrowheads="1"/>
          </p:cNvSpPr>
          <p:nvPr/>
        </p:nvSpPr>
        <p:spPr bwMode="auto">
          <a:xfrm>
            <a:off x="596900" y="3713163"/>
            <a:ext cx="92329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de-DE">
                <a:latin typeface="Open Sans" panose="020B0606030504020204" pitchFamily="34" charset="0"/>
                <a:cs typeface="Open Sans" panose="020B0606030504020204" pitchFamily="34" charset="0"/>
              </a:rPr>
              <a:t>Getting Connected - A Day Out</a:t>
            </a:r>
          </a:p>
          <a:p>
            <a:endParaRPr lang="en-US" altLang="de-DE">
              <a:latin typeface="Open Sans" panose="020B0606030504020204" pitchFamily="34" charset="0"/>
              <a:cs typeface="Open Sans" panose="020B0606030504020204" pitchFamily="34" charset="0"/>
            </a:endParaRPr>
          </a:p>
          <a:p>
            <a:r>
              <a:rPr lang="en-US" altLang="de-DE">
                <a:latin typeface="Open Sans" panose="020B0606030504020204" pitchFamily="34" charset="0"/>
                <a:cs typeface="Open Sans" panose="020B0606030504020204" pitchFamily="34" charset="0"/>
              </a:rPr>
              <a:t>Enjoy our first social event while exploring our local Open Air Museum in Detmold in a guided tour to learn more about German culture and history. Share a casual lunch and connect with fellow students in a relaxed atmosphere.	</a:t>
            </a:r>
            <a:br>
              <a:rPr lang="en-US" altLang="de-DE">
                <a:latin typeface="Open Sans" panose="020B0606030504020204" pitchFamily="34" charset="0"/>
                <a:cs typeface="Open Sans" panose="020B0606030504020204" pitchFamily="34" charset="0"/>
              </a:rPr>
            </a:br>
            <a:br>
              <a:rPr lang="en-US" altLang="de-DE">
                <a:latin typeface="Open Sans" panose="020B0606030504020204" pitchFamily="34" charset="0"/>
                <a:cs typeface="Open Sans" panose="020B0606030504020204" pitchFamily="34" charset="0"/>
              </a:rPr>
            </a:br>
            <a:r>
              <a:rPr lang="en-US" altLang="de-DE" b="1">
                <a:latin typeface="Open Sans" panose="020B0606030504020204" pitchFamily="34" charset="0"/>
                <a:cs typeface="Open Sans" panose="020B0606030504020204" pitchFamily="34" charset="0"/>
              </a:rPr>
              <a:t>Friday, 26 September 2025	</a:t>
            </a:r>
          </a:p>
          <a:p>
            <a:r>
              <a:rPr lang="en-US" altLang="de-DE" b="1">
                <a:latin typeface="Open Sans" panose="020B0606030504020204" pitchFamily="34" charset="0"/>
                <a:cs typeface="Open Sans" panose="020B0606030504020204" pitchFamily="34" charset="0"/>
              </a:rPr>
              <a:t>10.15-15.00	</a:t>
            </a:r>
          </a:p>
          <a:p>
            <a:r>
              <a:rPr lang="en-US" altLang="de-DE" b="1">
                <a:latin typeface="Open Sans" panose="020B0606030504020204" pitchFamily="34" charset="0"/>
                <a:cs typeface="Open Sans" panose="020B0606030504020204" pitchFamily="34" charset="0"/>
              </a:rPr>
              <a:t>Meeting on campus	</a:t>
            </a:r>
          </a:p>
          <a:p>
            <a:r>
              <a:rPr lang="en-US" altLang="de-DE" b="1">
                <a:latin typeface="Open Sans" panose="020B0606030504020204" pitchFamily="34" charset="0"/>
                <a:cs typeface="Open Sans" panose="020B0606030504020204" pitchFamily="34" charset="0"/>
              </a:rPr>
              <a:t>Walking together to the Open Air Museum in Detmold</a:t>
            </a:r>
            <a:endParaRPr lang="de-DE" altLang="de-DE" b="1">
              <a:latin typeface="Open Sans" panose="020B0606030504020204" pitchFamily="34" charset="0"/>
              <a:cs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object 2">
            <a:extLst>
              <a:ext uri="{FF2B5EF4-FFF2-40B4-BE49-F238E27FC236}">
                <a16:creationId xmlns:a16="http://schemas.microsoft.com/office/drawing/2014/main" id="{62D01BC6-7E35-43BA-A164-30C943372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773113"/>
            <a:ext cx="6224588"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AAC07A30-4A4F-4147-B2D5-91D260482939}"/>
              </a:ext>
            </a:extLst>
          </p:cNvPr>
          <p:cNvSpPr txBox="1">
            <a:spLocks noGrp="1"/>
          </p:cNvSpPr>
          <p:nvPr>
            <p:ph type="title"/>
          </p:nvPr>
        </p:nvSpPr>
        <p:spPr>
          <a:xfrm>
            <a:off x="0" y="0"/>
            <a:ext cx="8012113" cy="804863"/>
          </a:xfrm>
        </p:spPr>
        <p:txBody>
          <a:bodyPr tIns="10103" rtlCol="0"/>
          <a:lstStyle/>
          <a:p>
            <a:pPr marL="10103" eaLnBrk="1" fontAlgn="auto" hangingPunct="1">
              <a:spcBef>
                <a:spcPts val="80"/>
              </a:spcBef>
              <a:spcAft>
                <a:spcPts val="0"/>
              </a:spcAft>
              <a:defRPr/>
            </a:pPr>
            <a:r>
              <a:rPr spc="91" dirty="0">
                <a:latin typeface="Open Sans" panose="020B0606030504020204" pitchFamily="34" charset="0"/>
                <a:ea typeface="Open Sans" panose="020B0606030504020204" pitchFamily="34" charset="0"/>
                <a:cs typeface="Open Sans" panose="020B0606030504020204" pitchFamily="34" charset="0"/>
              </a:rPr>
              <a:t>What</a:t>
            </a:r>
            <a:r>
              <a:rPr spc="-306" dirty="0">
                <a:latin typeface="Open Sans" panose="020B0606030504020204" pitchFamily="34" charset="0"/>
                <a:ea typeface="Open Sans" panose="020B0606030504020204" pitchFamily="34" charset="0"/>
                <a:cs typeface="Open Sans" panose="020B0606030504020204" pitchFamily="34" charset="0"/>
              </a:rPr>
              <a:t> </a:t>
            </a:r>
            <a:r>
              <a:rPr spc="123" dirty="0">
                <a:latin typeface="Open Sans" panose="020B0606030504020204" pitchFamily="34" charset="0"/>
                <a:ea typeface="Open Sans" panose="020B0606030504020204" pitchFamily="34" charset="0"/>
                <a:cs typeface="Open Sans" panose="020B0606030504020204" pitchFamily="34" charset="0"/>
              </a:rPr>
              <a:t>to</a:t>
            </a:r>
            <a:r>
              <a:rPr spc="-302" dirty="0">
                <a:latin typeface="Open Sans" panose="020B0606030504020204" pitchFamily="34" charset="0"/>
                <a:ea typeface="Open Sans" panose="020B0606030504020204" pitchFamily="34" charset="0"/>
                <a:cs typeface="Open Sans" panose="020B0606030504020204" pitchFamily="34" charset="0"/>
              </a:rPr>
              <a:t> </a:t>
            </a:r>
            <a:r>
              <a:rPr dirty="0">
                <a:latin typeface="Open Sans" panose="020B0606030504020204" pitchFamily="34" charset="0"/>
                <a:ea typeface="Open Sans" panose="020B0606030504020204" pitchFamily="34" charset="0"/>
                <a:cs typeface="Open Sans" panose="020B0606030504020204" pitchFamily="34" charset="0"/>
              </a:rPr>
              <a:t>do</a:t>
            </a:r>
            <a:r>
              <a:rPr spc="-302" dirty="0">
                <a:latin typeface="Open Sans" panose="020B0606030504020204" pitchFamily="34" charset="0"/>
                <a:ea typeface="Open Sans" panose="020B0606030504020204" pitchFamily="34" charset="0"/>
                <a:cs typeface="Open Sans" panose="020B0606030504020204" pitchFamily="34" charset="0"/>
              </a:rPr>
              <a:t> </a:t>
            </a:r>
            <a:r>
              <a:rPr spc="-191" dirty="0">
                <a:latin typeface="Open Sans" panose="020B0606030504020204" pitchFamily="34" charset="0"/>
                <a:ea typeface="Open Sans" panose="020B0606030504020204" pitchFamily="34" charset="0"/>
                <a:cs typeface="Open Sans" panose="020B0606030504020204" pitchFamily="34" charset="0"/>
              </a:rPr>
              <a:t>in</a:t>
            </a:r>
            <a:r>
              <a:rPr spc="-302" dirty="0">
                <a:latin typeface="Open Sans" panose="020B0606030504020204" pitchFamily="34" charset="0"/>
                <a:ea typeface="Open Sans" panose="020B0606030504020204" pitchFamily="34" charset="0"/>
                <a:cs typeface="Open Sans" panose="020B0606030504020204" pitchFamily="34" charset="0"/>
              </a:rPr>
              <a:t> </a:t>
            </a:r>
            <a:r>
              <a:rPr spc="40" dirty="0">
                <a:latin typeface="Open Sans" panose="020B0606030504020204" pitchFamily="34" charset="0"/>
                <a:ea typeface="Open Sans" panose="020B0606030504020204" pitchFamily="34" charset="0"/>
                <a:cs typeface="Open Sans" panose="020B0606030504020204" pitchFamily="34" charset="0"/>
              </a:rPr>
              <a:t>Detmold</a:t>
            </a:r>
          </a:p>
        </p:txBody>
      </p:sp>
      <p:sp>
        <p:nvSpPr>
          <p:cNvPr id="4" name="object 4">
            <a:extLst>
              <a:ext uri="{FF2B5EF4-FFF2-40B4-BE49-F238E27FC236}">
                <a16:creationId xmlns:a16="http://schemas.microsoft.com/office/drawing/2014/main" id="{8A18A34A-CF30-41DB-972D-035869E6D113}"/>
              </a:ext>
            </a:extLst>
          </p:cNvPr>
          <p:cNvSpPr txBox="1"/>
          <p:nvPr/>
        </p:nvSpPr>
        <p:spPr>
          <a:xfrm>
            <a:off x="276225" y="3575050"/>
            <a:ext cx="2378075" cy="1549400"/>
          </a:xfrm>
          <a:prstGeom prst="rect">
            <a:avLst/>
          </a:prstGeom>
        </p:spPr>
        <p:txBody>
          <a:bodyPr lIns="0" tIns="10103" rIns="0" bIns="0">
            <a:spAutoFit/>
          </a:bodyPr>
          <a:lstStyle/>
          <a:p>
            <a:pPr marL="144471" indent="-134368" defTabSz="727405" eaLnBrk="1" fontAlgn="auto" hangingPunct="1">
              <a:spcBef>
                <a:spcPts val="80"/>
              </a:spcBef>
              <a:spcAft>
                <a:spcPts val="0"/>
              </a:spcAft>
              <a:buFontTx/>
              <a:buChar char="-"/>
              <a:tabLst>
                <a:tab pos="144471" algn="l"/>
              </a:tabLst>
              <a:defRPr/>
            </a:pPr>
            <a:r>
              <a:rPr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bars</a:t>
            </a:r>
            <a:r>
              <a:rPr sz="2000" kern="0" spc="-1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5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&amp;</a:t>
            </a:r>
            <a:r>
              <a:rPr sz="20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5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partys</a:t>
            </a:r>
            <a:endParaRPr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2000" kern="0" spc="6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eat</a:t>
            </a:r>
            <a:r>
              <a:rPr sz="2000" kern="0" spc="-7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and</a:t>
            </a:r>
            <a:r>
              <a:rPr sz="2000" kern="0" spc="-7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drink</a:t>
            </a:r>
            <a:endParaRPr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leisure</a:t>
            </a:r>
            <a:r>
              <a:rPr sz="20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activities</a:t>
            </a:r>
            <a:endParaRPr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20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groceries</a:t>
            </a:r>
            <a:r>
              <a:rPr sz="2000" kern="0" spc="-7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and</a:t>
            </a:r>
            <a:r>
              <a:rPr sz="2000" kern="0" spc="-6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6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other</a:t>
            </a:r>
            <a:r>
              <a:rPr sz="2000" kern="0" spc="-6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2000"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things</a:t>
            </a:r>
            <a:endParaRPr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2B81AD2-F7EE-4D78-9EBC-94D066630198}"/>
              </a:ext>
            </a:extLst>
          </p:cNvPr>
          <p:cNvSpPr txBox="1">
            <a:spLocks noGrp="1"/>
          </p:cNvSpPr>
          <p:nvPr>
            <p:ph type="title"/>
          </p:nvPr>
        </p:nvSpPr>
        <p:spPr>
          <a:xfrm>
            <a:off x="-1646238" y="144463"/>
            <a:ext cx="8012113" cy="804862"/>
          </a:xfrm>
        </p:spPr>
        <p:txBody>
          <a:bodyPr tIns="10103" rtlCol="0"/>
          <a:lstStyle/>
          <a:p>
            <a:pPr marL="10103" eaLnBrk="1" fontAlgn="auto" hangingPunct="1">
              <a:spcBef>
                <a:spcPts val="80"/>
              </a:spcBef>
              <a:spcAft>
                <a:spcPts val="0"/>
              </a:spcAft>
              <a:defRPr/>
            </a:pPr>
            <a:r>
              <a:rPr spc="-115" dirty="0">
                <a:latin typeface="Open Sans" panose="020B0606030504020204" pitchFamily="34" charset="0"/>
                <a:ea typeface="Open Sans" panose="020B0606030504020204" pitchFamily="34" charset="0"/>
                <a:cs typeface="Open Sans" panose="020B0606030504020204" pitchFamily="34" charset="0"/>
              </a:rPr>
              <a:t>Bars</a:t>
            </a:r>
            <a:r>
              <a:rPr spc="-294" dirty="0">
                <a:latin typeface="Open Sans" panose="020B0606030504020204" pitchFamily="34" charset="0"/>
                <a:ea typeface="Open Sans" panose="020B0606030504020204" pitchFamily="34" charset="0"/>
                <a:cs typeface="Open Sans" panose="020B0606030504020204" pitchFamily="34" charset="0"/>
              </a:rPr>
              <a:t> </a:t>
            </a:r>
            <a:r>
              <a:rPr spc="-95" dirty="0">
                <a:latin typeface="Open Sans" panose="020B0606030504020204" pitchFamily="34" charset="0"/>
                <a:ea typeface="Open Sans" panose="020B0606030504020204" pitchFamily="34" charset="0"/>
                <a:cs typeface="Open Sans" panose="020B0606030504020204" pitchFamily="34" charset="0"/>
              </a:rPr>
              <a:t>+</a:t>
            </a:r>
            <a:r>
              <a:rPr spc="-294" dirty="0">
                <a:latin typeface="Open Sans" panose="020B0606030504020204" pitchFamily="34" charset="0"/>
                <a:ea typeface="Open Sans" panose="020B0606030504020204" pitchFamily="34" charset="0"/>
                <a:cs typeface="Open Sans" panose="020B0606030504020204" pitchFamily="34" charset="0"/>
              </a:rPr>
              <a:t> </a:t>
            </a:r>
            <a:r>
              <a:rPr spc="52" dirty="0">
                <a:latin typeface="Open Sans" panose="020B0606030504020204" pitchFamily="34" charset="0"/>
                <a:ea typeface="Open Sans" panose="020B0606030504020204" pitchFamily="34" charset="0"/>
                <a:cs typeface="Open Sans" panose="020B0606030504020204" pitchFamily="34" charset="0"/>
              </a:rPr>
              <a:t>Partys</a:t>
            </a:r>
          </a:p>
        </p:txBody>
      </p:sp>
      <p:sp>
        <p:nvSpPr>
          <p:cNvPr id="3" name="object 3">
            <a:extLst>
              <a:ext uri="{FF2B5EF4-FFF2-40B4-BE49-F238E27FC236}">
                <a16:creationId xmlns:a16="http://schemas.microsoft.com/office/drawing/2014/main" id="{E1EE3C80-F883-4D3E-AFB3-D9D720F3CD3E}"/>
              </a:ext>
            </a:extLst>
          </p:cNvPr>
          <p:cNvSpPr txBox="1"/>
          <p:nvPr/>
        </p:nvSpPr>
        <p:spPr>
          <a:xfrm>
            <a:off x="339725" y="2278063"/>
            <a:ext cx="4451350" cy="3087687"/>
          </a:xfrm>
          <a:prstGeom prst="rect">
            <a:avLst/>
          </a:prstGeom>
        </p:spPr>
        <p:txBody>
          <a:bodyPr lIns="0" tIns="10103" rIns="0" bIns="0">
            <a:spAutoFit/>
          </a:bodyPr>
          <a:lstStyle/>
          <a:p>
            <a:pPr marL="295853" indent="-285750" defTabSz="727405" eaLnBrk="1" fontAlgn="auto" hangingPunct="1">
              <a:spcBef>
                <a:spcPts val="80"/>
              </a:spcBef>
              <a:spcAft>
                <a:spcPts val="0"/>
              </a:spcAft>
              <a:buFont typeface="Arial" panose="020B0604020202020204" pitchFamily="34" charset="0"/>
              <a:buChar char="•"/>
              <a:tabLst>
                <a:tab pos="144471" algn="l"/>
              </a:tabLst>
              <a:defRPr/>
            </a:pPr>
            <a:r>
              <a:rPr sz="40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Paraplü</a:t>
            </a:r>
            <a:endParaRPr sz="4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spcBef>
                <a:spcPts val="0"/>
              </a:spcBef>
              <a:spcAft>
                <a:spcPts val="0"/>
              </a:spcAft>
              <a:buFont typeface="Arial" panose="020B0604020202020204" pitchFamily="34" charset="0"/>
              <a:buChar char="•"/>
              <a:tabLst>
                <a:tab pos="144471" algn="l"/>
              </a:tabLst>
              <a:defRPr/>
            </a:pPr>
            <a:r>
              <a:rPr sz="4000" kern="0" spc="-1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DARÜ</a:t>
            </a:r>
            <a:endParaRPr sz="4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spcBef>
                <a:spcPts val="0"/>
              </a:spcBef>
              <a:spcAft>
                <a:spcPts val="0"/>
              </a:spcAft>
              <a:buFont typeface="Arial" panose="020B0604020202020204" pitchFamily="34" charset="0"/>
              <a:buChar char="•"/>
              <a:tabLst>
                <a:tab pos="144471" algn="l"/>
              </a:tabLst>
              <a:defRPr/>
            </a:pPr>
            <a:r>
              <a:rPr sz="4000" kern="0" spc="6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Café</a:t>
            </a:r>
            <a:r>
              <a:rPr sz="4000" kern="0" spc="-8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4000" kern="0" spc="-2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Mix</a:t>
            </a:r>
            <a:endParaRPr sz="4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spcBef>
                <a:spcPts val="0"/>
              </a:spcBef>
              <a:spcAft>
                <a:spcPts val="0"/>
              </a:spcAft>
              <a:buFont typeface="Arial" panose="020B0604020202020204" pitchFamily="34" charset="0"/>
              <a:buChar char="•"/>
              <a:tabLst>
                <a:tab pos="144471" algn="l"/>
              </a:tabLst>
              <a:defRPr/>
            </a:pPr>
            <a:r>
              <a:rPr sz="4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M‘s</a:t>
            </a:r>
            <a:r>
              <a:rPr sz="4000" kern="0" spc="-8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4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Club</a:t>
            </a:r>
            <a:endParaRPr sz="4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spcBef>
                <a:spcPts val="0"/>
              </a:spcBef>
              <a:spcAft>
                <a:spcPts val="0"/>
              </a:spcAft>
              <a:buFont typeface="Arial" panose="020B0604020202020204" pitchFamily="34" charset="0"/>
              <a:buChar char="•"/>
              <a:tabLst>
                <a:tab pos="144471" algn="l"/>
              </a:tabLst>
              <a:defRPr/>
            </a:pPr>
            <a:r>
              <a:rPr sz="4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Hermann‘s</a:t>
            </a:r>
            <a:r>
              <a:rPr sz="4000" kern="0" spc="235"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4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Club</a:t>
            </a:r>
            <a:endParaRPr sz="4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2228" name="object 4">
            <a:extLst>
              <a:ext uri="{FF2B5EF4-FFF2-40B4-BE49-F238E27FC236}">
                <a16:creationId xmlns:a16="http://schemas.microsoft.com/office/drawing/2014/main" id="{878F1AA8-BC6A-4603-8299-62E712DAF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773113"/>
            <a:ext cx="6224588"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A43E4779-8114-4B2F-A259-B72F2020ED77}"/>
              </a:ext>
            </a:extLst>
          </p:cNvPr>
          <p:cNvCxnSpPr/>
          <p:nvPr/>
        </p:nvCxnSpPr>
        <p:spPr>
          <a:xfrm>
            <a:off x="2560638" y="2624138"/>
            <a:ext cx="5459412" cy="2185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C0DB7770-D231-4553-BC5E-12025B79AF6B}"/>
              </a:ext>
            </a:extLst>
          </p:cNvPr>
          <p:cNvCxnSpPr/>
          <p:nvPr/>
        </p:nvCxnSpPr>
        <p:spPr>
          <a:xfrm flipV="1">
            <a:off x="2441575" y="2541588"/>
            <a:ext cx="4498975" cy="55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55B45477-2C1B-46A2-9777-1E2F2B0ADF5F}"/>
              </a:ext>
            </a:extLst>
          </p:cNvPr>
          <p:cNvCxnSpPr>
            <a:cxnSpLocks/>
          </p:cNvCxnSpPr>
          <p:nvPr/>
        </p:nvCxnSpPr>
        <p:spPr>
          <a:xfrm>
            <a:off x="2713038" y="3892550"/>
            <a:ext cx="6613525"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4E6BAAAD-B46A-4A55-89B0-B3D1A585536F}"/>
              </a:ext>
            </a:extLst>
          </p:cNvPr>
          <p:cNvCxnSpPr>
            <a:cxnSpLocks/>
          </p:cNvCxnSpPr>
          <p:nvPr/>
        </p:nvCxnSpPr>
        <p:spPr>
          <a:xfrm flipV="1">
            <a:off x="2713038" y="1143000"/>
            <a:ext cx="4281487" cy="3252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77263846-4F69-40A1-AC96-24F825653B08}"/>
              </a:ext>
            </a:extLst>
          </p:cNvPr>
          <p:cNvCxnSpPr>
            <a:cxnSpLocks/>
          </p:cNvCxnSpPr>
          <p:nvPr/>
        </p:nvCxnSpPr>
        <p:spPr>
          <a:xfrm flipV="1">
            <a:off x="4294188" y="768350"/>
            <a:ext cx="6230937" cy="4284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2234" name="Grafik 15" descr="Kopf mit Zahnrädern mit einfarbiger Füllung">
            <a:extLst>
              <a:ext uri="{FF2B5EF4-FFF2-40B4-BE49-F238E27FC236}">
                <a16:creationId xmlns:a16="http://schemas.microsoft.com/office/drawing/2014/main" id="{C85C9B08-3AAA-4D83-AD8D-CC2E0EF7F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3236913"/>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bject 2">
            <a:extLst>
              <a:ext uri="{FF2B5EF4-FFF2-40B4-BE49-F238E27FC236}">
                <a16:creationId xmlns:a16="http://schemas.microsoft.com/office/drawing/2014/main" id="{C225B1B8-A980-41E4-BD4F-1D35EDCFE79A}"/>
              </a:ext>
            </a:extLst>
          </p:cNvPr>
          <p:cNvSpPr>
            <a:spLocks noGrp="1" noChangeArrowheads="1"/>
          </p:cNvSpPr>
          <p:nvPr>
            <p:ph type="title"/>
          </p:nvPr>
        </p:nvSpPr>
        <p:spPr>
          <a:xfrm>
            <a:off x="276225" y="885825"/>
            <a:ext cx="6843713" cy="1601788"/>
          </a:xfrm>
        </p:spPr>
        <p:txBody>
          <a:bodyPr tIns="10103"/>
          <a:lstStyle/>
          <a:p>
            <a:pPr marL="9525" eaLnBrk="1" hangingPunct="1">
              <a:spcBef>
                <a:spcPts val="75"/>
              </a:spcBef>
            </a:pPr>
            <a:r>
              <a:rPr lang="de-DE" altLang="de-DE" sz="5100">
                <a:latin typeface="Open Sans" panose="020B0606030504020204" pitchFamily="34" charset="0"/>
                <a:cs typeface="Open Sans" panose="020B0606030504020204" pitchFamily="34" charset="0"/>
              </a:rPr>
              <a:t>Best student bar on wednesdays:</a:t>
            </a:r>
          </a:p>
        </p:txBody>
      </p:sp>
      <p:sp>
        <p:nvSpPr>
          <p:cNvPr id="3" name="object 3">
            <a:extLst>
              <a:ext uri="{FF2B5EF4-FFF2-40B4-BE49-F238E27FC236}">
                <a16:creationId xmlns:a16="http://schemas.microsoft.com/office/drawing/2014/main" id="{988D5ACF-9509-48E0-B9AE-E8D191203437}"/>
              </a:ext>
            </a:extLst>
          </p:cNvPr>
          <p:cNvSpPr txBox="1"/>
          <p:nvPr/>
        </p:nvSpPr>
        <p:spPr>
          <a:xfrm>
            <a:off x="276225" y="3249613"/>
            <a:ext cx="1873250" cy="806450"/>
          </a:xfrm>
          <a:prstGeom prst="rect">
            <a:avLst/>
          </a:prstGeom>
        </p:spPr>
        <p:txBody>
          <a:bodyPr lIns="0" tIns="10103" rIns="0" bIns="0">
            <a:spAutoFit/>
          </a:bodyPr>
          <a:lstStyle/>
          <a:p>
            <a:pPr marL="10103" defTabSz="727405" eaLnBrk="1" fontAlgn="auto" hangingPunct="1">
              <a:spcBef>
                <a:spcPts val="80"/>
              </a:spcBef>
              <a:spcAft>
                <a:spcPts val="0"/>
              </a:spcAft>
              <a:defRPr/>
            </a:pPr>
            <a:r>
              <a:rPr sz="5171" b="1" kern="0" spc="-8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DARÜ</a:t>
            </a:r>
            <a:endParaRPr sz="5171"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3252" name="object 4">
            <a:extLst>
              <a:ext uri="{FF2B5EF4-FFF2-40B4-BE49-F238E27FC236}">
                <a16:creationId xmlns:a16="http://schemas.microsoft.com/office/drawing/2014/main" id="{1CDAAB1E-9D0D-48D0-80CB-C339A3860FE6}"/>
              </a:ext>
            </a:extLst>
          </p:cNvPr>
          <p:cNvGrpSpPr>
            <a:grpSpLocks/>
          </p:cNvGrpSpPr>
          <p:nvPr/>
        </p:nvGrpSpPr>
        <p:grpSpPr bwMode="auto">
          <a:xfrm>
            <a:off x="7778750" y="1058863"/>
            <a:ext cx="2627313" cy="5443537"/>
            <a:chOff x="9779010" y="358418"/>
            <a:chExt cx="3302635" cy="6843395"/>
          </a:xfrm>
        </p:grpSpPr>
        <p:pic>
          <p:nvPicPr>
            <p:cNvPr id="53254" name="object 5">
              <a:extLst>
                <a:ext uri="{FF2B5EF4-FFF2-40B4-BE49-F238E27FC236}">
                  <a16:creationId xmlns:a16="http://schemas.microsoft.com/office/drawing/2014/main" id="{2596EA8F-ACA6-4862-865E-259F34CA8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0593" y="360006"/>
              <a:ext cx="3299212" cy="6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09DDD946-CD13-430B-AF80-013B576EE282}"/>
                </a:ext>
              </a:extLst>
            </p:cNvPr>
            <p:cNvSpPr/>
            <p:nvPr/>
          </p:nvSpPr>
          <p:spPr>
            <a:xfrm>
              <a:off x="9781006" y="360413"/>
              <a:ext cx="3298643" cy="6839405"/>
            </a:xfrm>
            <a:custGeom>
              <a:avLst/>
              <a:gdLst/>
              <a:ahLst/>
              <a:cxnLst/>
              <a:rect l="l" t="t" r="r" b="b"/>
              <a:pathLst>
                <a:path w="3299459" h="6840220">
                  <a:moveTo>
                    <a:pt x="71996" y="0"/>
                  </a:moveTo>
                  <a:lnTo>
                    <a:pt x="43971" y="5657"/>
                  </a:lnTo>
                  <a:lnTo>
                    <a:pt x="21086" y="21086"/>
                  </a:lnTo>
                  <a:lnTo>
                    <a:pt x="5657" y="43971"/>
                  </a:lnTo>
                  <a:lnTo>
                    <a:pt x="0" y="71996"/>
                  </a:lnTo>
                  <a:lnTo>
                    <a:pt x="0" y="6767995"/>
                  </a:lnTo>
                  <a:lnTo>
                    <a:pt x="5657" y="6796021"/>
                  </a:lnTo>
                  <a:lnTo>
                    <a:pt x="21086" y="6818910"/>
                  </a:lnTo>
                  <a:lnTo>
                    <a:pt x="43971" y="6834344"/>
                  </a:lnTo>
                  <a:lnTo>
                    <a:pt x="71996" y="6840004"/>
                  </a:lnTo>
                  <a:lnTo>
                    <a:pt x="3227209" y="6840004"/>
                  </a:lnTo>
                  <a:lnTo>
                    <a:pt x="3255234" y="6834344"/>
                  </a:lnTo>
                  <a:lnTo>
                    <a:pt x="3278119" y="6818910"/>
                  </a:lnTo>
                  <a:lnTo>
                    <a:pt x="3293548" y="6796021"/>
                  </a:lnTo>
                  <a:lnTo>
                    <a:pt x="3299205" y="6767995"/>
                  </a:lnTo>
                  <a:lnTo>
                    <a:pt x="3299205" y="71996"/>
                  </a:lnTo>
                  <a:lnTo>
                    <a:pt x="3293548" y="43971"/>
                  </a:lnTo>
                  <a:lnTo>
                    <a:pt x="3278119" y="21086"/>
                  </a:lnTo>
                  <a:lnTo>
                    <a:pt x="3255234" y="5657"/>
                  </a:lnTo>
                  <a:lnTo>
                    <a:pt x="3227209" y="0"/>
                  </a:lnTo>
                  <a:lnTo>
                    <a:pt x="71996" y="0"/>
                  </a:lnTo>
                  <a:close/>
                </a:path>
              </a:pathLst>
            </a:custGeom>
            <a:ln w="3175">
              <a:solidFill>
                <a:srgbClr val="000000"/>
              </a:solidFill>
            </a:ln>
          </p:spPr>
          <p:txBody>
            <a:bodyPr lIns="0" tIns="0" rIns="0" bIns="0"/>
            <a:lstStyle/>
            <a:p>
              <a:pPr defTabSz="727405" eaLnBrk="1" fontAlgn="auto" hangingPunct="1">
                <a:spcBef>
                  <a:spcPts val="0"/>
                </a:spcBef>
                <a:spcAft>
                  <a:spcPts val="0"/>
                </a:spcAft>
                <a:defRPr/>
              </a:pPr>
              <a:endParaRPr sz="1432" kern="0">
                <a:solidFill>
                  <a:sysClr val="windowText" lastClr="000000"/>
                </a:solidFill>
              </a:endParaRPr>
            </a:p>
          </p:txBody>
        </p:sp>
      </p:grpSp>
      <p:sp>
        <p:nvSpPr>
          <p:cNvPr id="7" name="object 7">
            <a:extLst>
              <a:ext uri="{FF2B5EF4-FFF2-40B4-BE49-F238E27FC236}">
                <a16:creationId xmlns:a16="http://schemas.microsoft.com/office/drawing/2014/main" id="{DBE6D2CD-F982-4EEE-B8B8-9E8C8F05047A}"/>
              </a:ext>
            </a:extLst>
          </p:cNvPr>
          <p:cNvSpPr txBox="1"/>
          <p:nvPr/>
        </p:nvSpPr>
        <p:spPr>
          <a:xfrm>
            <a:off x="276225" y="4156075"/>
            <a:ext cx="7315200" cy="2344738"/>
          </a:xfrm>
          <a:prstGeom prst="rect">
            <a:avLst/>
          </a:prstGeom>
        </p:spPr>
        <p:txBody>
          <a:bodyPr lIns="0" tIns="10103" rIns="0" bIns="0">
            <a:spAutoFit/>
          </a:bodyPr>
          <a:lstStyle/>
          <a:p>
            <a:pPr marL="467303" indent="-457200" defTabSz="727405" eaLnBrk="1" fontAlgn="auto" hangingPunct="1">
              <a:spcBef>
                <a:spcPts val="80"/>
              </a:spcBef>
              <a:spcAft>
                <a:spcPts val="0"/>
              </a:spcAft>
              <a:buFont typeface="Arial" panose="020B0604020202020204" pitchFamily="34" charset="0"/>
              <a:buChar char="•"/>
              <a:defRPr/>
            </a:pPr>
            <a:r>
              <a:rPr lang="de-DE" sz="3000" kern="0" spc="5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a:t>
            </a:r>
            <a:r>
              <a:rPr sz="3000" kern="0" spc="52"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tudents</a:t>
            </a:r>
            <a:r>
              <a:rPr sz="3000"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only</a:t>
            </a:r>
            <a:r>
              <a:rPr sz="3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endParaRPr lang="de-DE" sz="3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467303" indent="-457200" defTabSz="727405" eaLnBrk="1" fontAlgn="auto" hangingPunct="1">
              <a:spcBef>
                <a:spcPts val="80"/>
              </a:spcBef>
              <a:spcAft>
                <a:spcPts val="0"/>
              </a:spcAft>
              <a:buFont typeface="Arial" panose="020B0604020202020204" pitchFamily="34" charset="0"/>
              <a:buChar char="•"/>
              <a:defRPr/>
            </a:pPr>
            <a:r>
              <a:rPr lang="de-DE" sz="30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a:t>
            </a:r>
            <a:r>
              <a:rPr sz="3000" kern="0" spc="8"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rganised</a:t>
            </a:r>
            <a:r>
              <a:rPr sz="3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6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by</a:t>
            </a:r>
            <a:r>
              <a:rPr sz="3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6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the</a:t>
            </a:r>
            <a:r>
              <a:rPr sz="3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5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Fachschaft</a:t>
            </a:r>
            <a:r>
              <a:rPr sz="3000" kern="0" spc="-2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2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FB1</a:t>
            </a:r>
            <a:endParaRPr lang="de-DE" sz="3000" kern="0" spc="-2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0103" defTabSz="727405" eaLnBrk="1" fontAlgn="auto" hangingPunct="1">
              <a:spcBef>
                <a:spcPts val="80"/>
              </a:spcBef>
              <a:spcAft>
                <a:spcPts val="0"/>
              </a:spcAft>
              <a:defRPr/>
            </a:pPr>
            <a:endParaRPr sz="3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0103" defTabSz="727405" eaLnBrk="1" fontAlgn="auto" hangingPunct="1">
              <a:spcBef>
                <a:spcPts val="0"/>
              </a:spcBef>
              <a:spcAft>
                <a:spcPts val="0"/>
              </a:spcAft>
              <a:defRPr/>
            </a:pPr>
            <a:r>
              <a:rPr sz="3000" kern="0" spc="1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Follow</a:t>
            </a:r>
            <a:r>
              <a:rPr sz="3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on</a:t>
            </a:r>
            <a:r>
              <a:rPr sz="30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Instagram</a:t>
            </a:r>
            <a:r>
              <a:rPr sz="3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1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@darue.detmold</a:t>
            </a:r>
            <a:r>
              <a:rPr sz="30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95"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to</a:t>
            </a:r>
            <a:r>
              <a:rPr sz="3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1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always</a:t>
            </a:r>
            <a:r>
              <a:rPr sz="30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know</a:t>
            </a:r>
            <a:r>
              <a:rPr sz="3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7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about</a:t>
            </a:r>
            <a:r>
              <a:rPr sz="30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6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upcoming</a:t>
            </a:r>
            <a:r>
              <a:rPr sz="30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30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events!</a:t>
            </a:r>
            <a:endParaRPr sz="3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12FB528-0C0F-43E3-9A76-014EAFDA5FA1}"/>
              </a:ext>
            </a:extLst>
          </p:cNvPr>
          <p:cNvSpPr txBox="1">
            <a:spLocks noGrp="1"/>
          </p:cNvSpPr>
          <p:nvPr>
            <p:ph type="title"/>
          </p:nvPr>
        </p:nvSpPr>
        <p:spPr>
          <a:xfrm>
            <a:off x="-1819275" y="355600"/>
            <a:ext cx="8012113" cy="804863"/>
          </a:xfrm>
        </p:spPr>
        <p:txBody>
          <a:bodyPr tIns="10103" rtlCol="0"/>
          <a:lstStyle/>
          <a:p>
            <a:pPr marL="10103" eaLnBrk="1" fontAlgn="auto" hangingPunct="1">
              <a:spcBef>
                <a:spcPts val="80"/>
              </a:spcBef>
              <a:spcAft>
                <a:spcPts val="0"/>
              </a:spcAft>
              <a:defRPr/>
            </a:pPr>
            <a:r>
              <a:rPr spc="76" dirty="0">
                <a:latin typeface="Open Sans" panose="020B0606030504020204" pitchFamily="34" charset="0"/>
                <a:ea typeface="Open Sans" panose="020B0606030504020204" pitchFamily="34" charset="0"/>
                <a:cs typeface="Open Sans" panose="020B0606030504020204" pitchFamily="34" charset="0"/>
              </a:rPr>
              <a:t>food</a:t>
            </a:r>
            <a:r>
              <a:rPr spc="-306" dirty="0">
                <a:latin typeface="Open Sans" panose="020B0606030504020204" pitchFamily="34" charset="0"/>
                <a:ea typeface="Open Sans" panose="020B0606030504020204" pitchFamily="34" charset="0"/>
                <a:cs typeface="Open Sans" panose="020B0606030504020204" pitchFamily="34" charset="0"/>
              </a:rPr>
              <a:t> </a:t>
            </a:r>
            <a:r>
              <a:rPr spc="-95" dirty="0">
                <a:latin typeface="Open Sans" panose="020B0606030504020204" pitchFamily="34" charset="0"/>
                <a:ea typeface="Open Sans" panose="020B0606030504020204" pitchFamily="34" charset="0"/>
                <a:cs typeface="Open Sans" panose="020B0606030504020204" pitchFamily="34" charset="0"/>
              </a:rPr>
              <a:t>+</a:t>
            </a:r>
            <a:r>
              <a:rPr spc="-302" dirty="0">
                <a:latin typeface="Open Sans" panose="020B0606030504020204" pitchFamily="34" charset="0"/>
                <a:ea typeface="Open Sans" panose="020B0606030504020204" pitchFamily="34" charset="0"/>
                <a:cs typeface="Open Sans" panose="020B0606030504020204" pitchFamily="34" charset="0"/>
              </a:rPr>
              <a:t> </a:t>
            </a:r>
            <a:r>
              <a:rPr spc="-64" dirty="0">
                <a:latin typeface="Open Sans" panose="020B0606030504020204" pitchFamily="34" charset="0"/>
                <a:ea typeface="Open Sans" panose="020B0606030504020204" pitchFamily="34" charset="0"/>
                <a:cs typeface="Open Sans" panose="020B0606030504020204" pitchFamily="34" charset="0"/>
              </a:rPr>
              <a:t>drinks</a:t>
            </a:r>
          </a:p>
        </p:txBody>
      </p:sp>
      <p:sp>
        <p:nvSpPr>
          <p:cNvPr id="3" name="object 3">
            <a:extLst>
              <a:ext uri="{FF2B5EF4-FFF2-40B4-BE49-F238E27FC236}">
                <a16:creationId xmlns:a16="http://schemas.microsoft.com/office/drawing/2014/main" id="{472ABE69-24DC-4EC3-B08D-A1B820EB335D}"/>
              </a:ext>
            </a:extLst>
          </p:cNvPr>
          <p:cNvSpPr txBox="1"/>
          <p:nvPr/>
        </p:nvSpPr>
        <p:spPr>
          <a:xfrm>
            <a:off x="276225" y="1381125"/>
            <a:ext cx="3546475" cy="5451475"/>
          </a:xfrm>
          <a:prstGeom prst="rect">
            <a:avLst/>
          </a:prstGeom>
        </p:spPr>
        <p:txBody>
          <a:bodyPr lIns="0" tIns="10103" rIns="0" bIns="0">
            <a:spAutoFit/>
          </a:bodyPr>
          <a:lstStyle/>
          <a:p>
            <a:pPr marL="10103" defTabSz="727405" eaLnBrk="1" fontAlgn="auto" hangingPunct="1">
              <a:spcBef>
                <a:spcPts val="80"/>
              </a:spcBef>
              <a:spcAft>
                <a:spcPts val="0"/>
              </a:spcAft>
              <a:defRPr/>
            </a:pPr>
            <a:r>
              <a:rPr sz="1600" b="1"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Cafés</a:t>
            </a:r>
            <a:endParaRPr sz="1600" b="1"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Halbstark</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6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Café</a:t>
            </a:r>
            <a:r>
              <a:rPr sz="1600" kern="0" spc="-8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Cup</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Verve</a:t>
            </a:r>
            <a:r>
              <a:rPr sz="16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5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Café</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defTabSz="727405" eaLnBrk="1" fontAlgn="auto" hangingPunct="1">
              <a:spcBef>
                <a:spcPts val="72"/>
              </a:spcBef>
              <a:spcAft>
                <a:spcPts val="0"/>
              </a:spcAft>
              <a:buFont typeface="Arial"/>
              <a:buChar char="-"/>
              <a:defRPr/>
            </a:pP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0103" defTabSz="727405" eaLnBrk="1" fontAlgn="auto" hangingPunct="1">
              <a:spcBef>
                <a:spcPts val="0"/>
              </a:spcBef>
              <a:spcAft>
                <a:spcPts val="0"/>
              </a:spcAft>
              <a:defRPr/>
            </a:pPr>
            <a:r>
              <a:rPr sz="1600" b="1"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Restaurants</a:t>
            </a:r>
            <a:endParaRPr sz="1600" b="1"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Strate‘s</a:t>
            </a:r>
            <a:r>
              <a:rPr sz="1600" kern="0" spc="143"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Brauhaus</a:t>
            </a:r>
            <a:r>
              <a:rPr sz="1600" kern="0" spc="147"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(German)</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Ristorante</a:t>
            </a:r>
            <a:r>
              <a:rPr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Buongiorno</a:t>
            </a:r>
            <a:r>
              <a:rPr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(Italian)</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5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a:t>
            </a:r>
            <a:r>
              <a:rPr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Go</a:t>
            </a:r>
            <a:r>
              <a:rPr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(Vietnamese)</a:t>
            </a:r>
            <a:endParaRPr lang="de-DE"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lang="de-DE"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Zou (Vietnamese)</a:t>
            </a:r>
          </a:p>
          <a:p>
            <a:pPr marL="144471" indent="-134368" defTabSz="727405" eaLnBrk="1" fontAlgn="auto" hangingPunct="1">
              <a:spcBef>
                <a:spcPts val="0"/>
              </a:spcBef>
              <a:spcAft>
                <a:spcPts val="0"/>
              </a:spcAft>
              <a:buFontTx/>
              <a:buChar char="-"/>
              <a:tabLst>
                <a:tab pos="144471" algn="l"/>
              </a:tabLst>
              <a:defRPr/>
            </a:pPr>
            <a:r>
              <a:rPr lang="de-DE"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Bao Ngoc (Vietnamese)</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Pizzeria Meier</a:t>
            </a:r>
            <a:r>
              <a:rPr sz="16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9</a:t>
            </a: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(Italian)</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6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Concetto</a:t>
            </a:r>
            <a:r>
              <a:rPr sz="1600" kern="0" spc="-8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(Italian)</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5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Sticky</a:t>
            </a:r>
            <a:r>
              <a:rPr sz="1600"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Rice</a:t>
            </a:r>
            <a:r>
              <a:rPr sz="1600"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(Sushi)</a:t>
            </a:r>
            <a:endParaRPr lang="de-DE"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lang="de-DE"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Taste </a:t>
            </a:r>
            <a:r>
              <a:rPr lang="de-DE" sz="1600" kern="0" spc="-8"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of</a:t>
            </a:r>
            <a:r>
              <a:rPr lang="de-DE"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India (Indian)</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defTabSz="727405" eaLnBrk="1" fontAlgn="auto" hangingPunct="1">
              <a:spcBef>
                <a:spcPts val="72"/>
              </a:spcBef>
              <a:spcAft>
                <a:spcPts val="0"/>
              </a:spcAft>
              <a:buFont typeface="Arial"/>
              <a:buChar char="-"/>
              <a:defRPr/>
            </a:pP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0103" defTabSz="727405" eaLnBrk="1" fontAlgn="auto" hangingPunct="1">
              <a:spcBef>
                <a:spcPts val="0"/>
              </a:spcBef>
              <a:spcAft>
                <a:spcPts val="0"/>
              </a:spcAft>
              <a:defRPr/>
            </a:pPr>
            <a:r>
              <a:rPr sz="1600" b="1"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Döner,</a:t>
            </a:r>
            <a:r>
              <a:rPr sz="1600" b="1"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b="1"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Falafel,</a:t>
            </a:r>
            <a:r>
              <a:rPr sz="1600" b="1"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b="1"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Fast</a:t>
            </a:r>
            <a:r>
              <a:rPr sz="1600" b="1"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b="1"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Food,</a:t>
            </a:r>
            <a:r>
              <a:rPr sz="1600" b="1"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b="1" kern="0" spc="-2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endParaRPr sz="1600" b="1"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Kebabadin</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Seval</a:t>
            </a:r>
            <a:r>
              <a:rPr sz="1600" kern="0" spc="-1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Grill</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Hahnenteller</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BurgerMe</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1600"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RedJerry</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276" name="object 4">
            <a:extLst>
              <a:ext uri="{FF2B5EF4-FFF2-40B4-BE49-F238E27FC236}">
                <a16:creationId xmlns:a16="http://schemas.microsoft.com/office/drawing/2014/main" id="{682BC66D-7FD5-4FDC-8237-9FEB9DA0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773113"/>
            <a:ext cx="6224588"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A0A73BE-E2DD-4BD6-A4C7-BA90CAB0C960}"/>
              </a:ext>
            </a:extLst>
          </p:cNvPr>
          <p:cNvSpPr txBox="1">
            <a:spLocks noGrp="1"/>
          </p:cNvSpPr>
          <p:nvPr>
            <p:ph type="title"/>
          </p:nvPr>
        </p:nvSpPr>
        <p:spPr>
          <a:xfrm>
            <a:off x="276225" y="885825"/>
            <a:ext cx="3938588" cy="806450"/>
          </a:xfrm>
        </p:spPr>
        <p:txBody>
          <a:bodyPr tIns="10103" rtlCol="0"/>
          <a:lstStyle/>
          <a:p>
            <a:pPr marL="10103" eaLnBrk="1" fontAlgn="auto" hangingPunct="1">
              <a:spcBef>
                <a:spcPts val="80"/>
              </a:spcBef>
              <a:spcAft>
                <a:spcPts val="0"/>
              </a:spcAft>
              <a:defRPr/>
            </a:pPr>
            <a:r>
              <a:rPr lang="de-DE" spc="-8" dirty="0">
                <a:latin typeface="Open Sans" panose="020B0606030504020204" pitchFamily="34" charset="0"/>
                <a:ea typeface="Open Sans" panose="020B0606030504020204" pitchFamily="34" charset="0"/>
                <a:cs typeface="Open Sans" panose="020B0606030504020204" pitchFamily="34" charset="0"/>
              </a:rPr>
              <a:t>G</a:t>
            </a:r>
            <a:r>
              <a:rPr spc="-8" dirty="0" err="1">
                <a:latin typeface="Open Sans" panose="020B0606030504020204" pitchFamily="34" charset="0"/>
                <a:ea typeface="Open Sans" panose="020B0606030504020204" pitchFamily="34" charset="0"/>
                <a:cs typeface="Open Sans" panose="020B0606030504020204" pitchFamily="34" charset="0"/>
              </a:rPr>
              <a:t>roceries</a:t>
            </a:r>
            <a:endParaRPr spc="-8"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object 3">
            <a:extLst>
              <a:ext uri="{FF2B5EF4-FFF2-40B4-BE49-F238E27FC236}">
                <a16:creationId xmlns:a16="http://schemas.microsoft.com/office/drawing/2014/main" id="{F9F7DA57-B321-4E17-A88C-CAEC3A352AD9}"/>
              </a:ext>
            </a:extLst>
          </p:cNvPr>
          <p:cNvSpPr txBox="1"/>
          <p:nvPr/>
        </p:nvSpPr>
        <p:spPr>
          <a:xfrm>
            <a:off x="276225" y="2395538"/>
            <a:ext cx="3938588" cy="3100387"/>
          </a:xfrm>
          <a:prstGeom prst="rect">
            <a:avLst/>
          </a:prstGeom>
        </p:spPr>
        <p:txBody>
          <a:bodyPr lIns="0" tIns="10103" rIns="0" bIns="0">
            <a:spAutoFit/>
          </a:bodyPr>
          <a:lstStyle/>
          <a:p>
            <a:pPr marL="10103" defTabSz="727405" eaLnBrk="1" fontAlgn="auto" hangingPunct="1">
              <a:spcBef>
                <a:spcPts val="80"/>
              </a:spcBef>
              <a:spcAft>
                <a:spcPts val="0"/>
              </a:spcAft>
              <a:defRPr/>
            </a:pPr>
            <a:r>
              <a:rPr lang="de-DE"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G</a:t>
            </a:r>
            <a:r>
              <a:rPr sz="2000" kern="0" spc="4"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roceries</a:t>
            </a:r>
            <a:endPar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Combi</a:t>
            </a:r>
          </a:p>
          <a:p>
            <a:pPr marL="144471" indent="-134368" defTabSz="727405" eaLnBrk="1" fontAlgn="auto" hangingPunct="1">
              <a:spcBef>
                <a:spcPts val="0"/>
              </a:spcBef>
              <a:spcAft>
                <a:spcPts val="0"/>
              </a:spcAft>
              <a:buFontTx/>
              <a:buChar char="-"/>
              <a:tabLst>
                <a:tab pos="144471" algn="l"/>
              </a:tabLst>
              <a:defRPr/>
            </a:pPr>
            <a:r>
              <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REWE</a:t>
            </a:r>
          </a:p>
          <a:p>
            <a:pPr marL="144471" indent="-134368" defTabSz="727405" eaLnBrk="1" fontAlgn="auto" hangingPunct="1">
              <a:spcBef>
                <a:spcPts val="0"/>
              </a:spcBef>
              <a:spcAft>
                <a:spcPts val="0"/>
              </a:spcAft>
              <a:buFontTx/>
              <a:buChar char="-"/>
              <a:tabLst>
                <a:tab pos="144471" algn="l"/>
              </a:tabLst>
              <a:defRPr/>
            </a:pPr>
            <a:r>
              <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Edeka</a:t>
            </a:r>
          </a:p>
          <a:p>
            <a:pPr marL="144471" indent="-134368" defTabSz="727405" eaLnBrk="1" fontAlgn="auto" hangingPunct="1">
              <a:spcBef>
                <a:spcPts val="0"/>
              </a:spcBef>
              <a:spcAft>
                <a:spcPts val="0"/>
              </a:spcAft>
              <a:buFontTx/>
              <a:buChar char="-"/>
              <a:tabLst>
                <a:tab pos="144471" algn="l"/>
              </a:tabLst>
              <a:defRPr/>
            </a:pPr>
            <a:r>
              <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Petersilchen (bio, organic)</a:t>
            </a:r>
          </a:p>
          <a:p>
            <a:pPr defTabSz="727405" eaLnBrk="1" fontAlgn="auto" hangingPunct="1">
              <a:spcBef>
                <a:spcPts val="72"/>
              </a:spcBef>
              <a:spcAft>
                <a:spcPts val="0"/>
              </a:spcAft>
              <a:buFont typeface="Arial"/>
              <a:buChar char="-"/>
              <a:defRPr/>
            </a:pPr>
            <a:endPar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0103" defTabSz="727405" eaLnBrk="1" fontAlgn="auto" hangingPunct="1">
              <a:spcBef>
                <a:spcPts val="0"/>
              </a:spcBef>
              <a:spcAft>
                <a:spcPts val="0"/>
              </a:spcAft>
              <a:defRPr/>
            </a:pPr>
            <a:r>
              <a:rPr lang="de-DE"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a:t>
            </a:r>
            <a:r>
              <a:rPr sz="2000" kern="0" spc="4"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rugstores</a:t>
            </a:r>
            <a:endPar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44471" indent="-134368" defTabSz="727405" eaLnBrk="1" fontAlgn="auto" hangingPunct="1">
              <a:spcBef>
                <a:spcPts val="0"/>
              </a:spcBef>
              <a:spcAft>
                <a:spcPts val="0"/>
              </a:spcAft>
              <a:buFontTx/>
              <a:buChar char="-"/>
              <a:tabLst>
                <a:tab pos="144471" algn="l"/>
              </a:tabLst>
              <a:defRPr/>
            </a:pPr>
            <a:r>
              <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dm</a:t>
            </a:r>
          </a:p>
          <a:p>
            <a:pPr marL="144471" indent="-134368" defTabSz="727405" eaLnBrk="1" fontAlgn="auto" hangingPunct="1">
              <a:spcBef>
                <a:spcPts val="0"/>
              </a:spcBef>
              <a:spcAft>
                <a:spcPts val="0"/>
              </a:spcAft>
              <a:buFontTx/>
              <a:buChar char="-"/>
              <a:tabLst>
                <a:tab pos="144471" algn="l"/>
              </a:tabLst>
              <a:defRPr/>
            </a:pPr>
            <a:r>
              <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Rossmann</a:t>
            </a:r>
          </a:p>
          <a:p>
            <a:pPr marL="144471" indent="-134368" defTabSz="727405" eaLnBrk="1" fontAlgn="auto" hangingPunct="1">
              <a:spcBef>
                <a:spcPts val="0"/>
              </a:spcBef>
              <a:spcAft>
                <a:spcPts val="0"/>
              </a:spcAft>
              <a:buFontTx/>
              <a:buChar char="-"/>
              <a:tabLst>
                <a:tab pos="144471" algn="l"/>
              </a:tabLst>
              <a:defRPr/>
            </a:pPr>
            <a:r>
              <a:rPr sz="2000" kern="0" spc="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Müller</a:t>
            </a:r>
          </a:p>
        </p:txBody>
      </p:sp>
      <p:pic>
        <p:nvPicPr>
          <p:cNvPr id="55300" name="object 4">
            <a:extLst>
              <a:ext uri="{FF2B5EF4-FFF2-40B4-BE49-F238E27FC236}">
                <a16:creationId xmlns:a16="http://schemas.microsoft.com/office/drawing/2014/main" id="{459BCBB1-6227-4219-829D-810A6E456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773113"/>
            <a:ext cx="6224588"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a:extLst>
              <a:ext uri="{FF2B5EF4-FFF2-40B4-BE49-F238E27FC236}">
                <a16:creationId xmlns:a16="http://schemas.microsoft.com/office/drawing/2014/main" id="{6C4E74DC-ABA4-41E5-9FD1-26D70603E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504" y="959668"/>
            <a:ext cx="6340624" cy="36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Rechteck 1">
            <a:extLst>
              <a:ext uri="{FF2B5EF4-FFF2-40B4-BE49-F238E27FC236}">
                <a16:creationId xmlns:a16="http://schemas.microsoft.com/office/drawing/2014/main" id="{32717E89-FA8E-412C-98EF-3CE48AFD2C6C}"/>
              </a:ext>
            </a:extLst>
          </p:cNvPr>
          <p:cNvSpPr>
            <a:spLocks noChangeArrowheads="1"/>
          </p:cNvSpPr>
          <p:nvPr/>
        </p:nvSpPr>
        <p:spPr bwMode="auto">
          <a:xfrm>
            <a:off x="1554163" y="368300"/>
            <a:ext cx="75168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3000">
                <a:solidFill>
                  <a:srgbClr val="C00000"/>
                </a:solidFill>
                <a:latin typeface="Akzidenz Grotesk"/>
                <a:ea typeface="Helvetica Neue"/>
                <a:cs typeface="Helvetica Neue"/>
              </a:rPr>
              <a:t>International Students from all over the world  </a:t>
            </a:r>
            <a:br>
              <a:rPr lang="de-DE" altLang="de-DE">
                <a:solidFill>
                  <a:srgbClr val="C00000"/>
                </a:solidFill>
                <a:latin typeface="Akzidenz Grotesk"/>
                <a:ea typeface="Helvetica Neue"/>
                <a:cs typeface="Helvetica Neue"/>
              </a:rPr>
            </a:br>
            <a:br>
              <a:rPr lang="de-DE" altLang="de-DE">
                <a:solidFill>
                  <a:srgbClr val="C00000"/>
                </a:solidFill>
                <a:latin typeface="Akzidenz Grotesk"/>
                <a:ea typeface="Helvetica Neue"/>
                <a:cs typeface="Helvetica Neue"/>
              </a:rPr>
            </a:br>
            <a:endParaRPr lang="de-DE" altLang="de-DE">
              <a:solidFill>
                <a:srgbClr val="C00000"/>
              </a:solidFill>
            </a:endParaRPr>
          </a:p>
        </p:txBody>
      </p:sp>
      <p:sp>
        <p:nvSpPr>
          <p:cNvPr id="14340" name="Rechteck 3">
            <a:extLst>
              <a:ext uri="{FF2B5EF4-FFF2-40B4-BE49-F238E27FC236}">
                <a16:creationId xmlns:a16="http://schemas.microsoft.com/office/drawing/2014/main" id="{8D5A1829-635A-4E79-8E5D-F87DC194EFA9}"/>
              </a:ext>
            </a:extLst>
          </p:cNvPr>
          <p:cNvSpPr>
            <a:spLocks noChangeArrowheads="1"/>
          </p:cNvSpPr>
          <p:nvPr/>
        </p:nvSpPr>
        <p:spPr bwMode="auto">
          <a:xfrm>
            <a:off x="219075" y="4548188"/>
            <a:ext cx="10469563" cy="2446337"/>
          </a:xfrm>
          <a:prstGeom prst="rect">
            <a:avLst/>
          </a:prstGeom>
          <a:noFill/>
          <a:ln>
            <a:noFill/>
          </a:ln>
        </p:spPr>
        <p:txBody>
          <a:bodyPr>
            <a:spAutoFit/>
          </a:bodyPr>
          <a:lstStyle>
            <a:lvl1pPr>
              <a:defRPr>
                <a:solidFill>
                  <a:schemeClr val="tx1"/>
                </a:solidFill>
                <a:latin typeface="Arial" panose="020B0604020202020204" pitchFamily="34" charset="0"/>
                <a:ea typeface="ヒラギノ角ゴ Pro W3" pitchFamily="-112" charset="-128"/>
              </a:defRPr>
            </a:lvl1pPr>
            <a:lvl2pPr>
              <a:defRPr>
                <a:solidFill>
                  <a:schemeClr val="tx1"/>
                </a:solidFill>
                <a:latin typeface="Arial" panose="020B0604020202020204" pitchFamily="34" charset="0"/>
                <a:ea typeface="ヒラギノ角ゴ Pro W3" pitchFamily="-112" charset="-128"/>
              </a:defRPr>
            </a:lvl2pPr>
            <a:lvl3pPr>
              <a:defRPr>
                <a:solidFill>
                  <a:schemeClr val="tx1"/>
                </a:solidFill>
                <a:latin typeface="Arial" panose="020B0604020202020204" pitchFamily="34" charset="0"/>
                <a:ea typeface="ヒラギノ角ゴ Pro W3" pitchFamily="-112" charset="-128"/>
              </a:defRPr>
            </a:lvl3pPr>
            <a:lvl4pPr>
              <a:defRPr>
                <a:solidFill>
                  <a:schemeClr val="tx1"/>
                </a:solidFill>
                <a:latin typeface="Arial" panose="020B0604020202020204" pitchFamily="34" charset="0"/>
                <a:ea typeface="ヒラギノ角ゴ Pro W3" pitchFamily="-112" charset="-128"/>
              </a:defRPr>
            </a:lvl4pPr>
            <a:lvl5pPr>
              <a:defRPr>
                <a:solidFill>
                  <a:schemeClr val="tx1"/>
                </a:solidFill>
                <a:latin typeface="Arial" panose="020B0604020202020204" pitchFamily="34" charset="0"/>
                <a:ea typeface="ヒラギノ角ゴ Pro W3" pitchFamily="-112" charset="-128"/>
              </a:defRPr>
            </a:lvl5pPr>
            <a:lvl6pPr marL="2447925" indent="-16192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6pPr>
            <a:lvl7pPr marL="2905125" indent="-16192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7pPr>
            <a:lvl8pPr marL="3362325" indent="-16192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8pPr>
            <a:lvl9pPr marL="3819525" indent="-161925" eaLnBrk="0" fontAlgn="base" hangingPunct="0">
              <a:spcBef>
                <a:spcPct val="0"/>
              </a:spcBef>
              <a:spcAft>
                <a:spcPct val="0"/>
              </a:spcAft>
              <a:defRPr>
                <a:solidFill>
                  <a:schemeClr val="tx1"/>
                </a:solidFill>
                <a:latin typeface="Arial" panose="020B0604020202020204" pitchFamily="34" charset="0"/>
                <a:ea typeface="ヒラギノ角ゴ Pro W3" pitchFamily="-112" charset="-128"/>
              </a:defRPr>
            </a:lvl9pPr>
          </a:lstStyle>
          <a:p>
            <a:pPr marL="285750" indent="-285750" defTabSz="914400" eaLnBrk="1" hangingPunct="1">
              <a:spcBef>
                <a:spcPct val="50000"/>
              </a:spcBef>
              <a:buFont typeface="Arial" panose="020B0604020202020204" pitchFamily="34" charset="0"/>
              <a:buChar char="•"/>
              <a:defRPr/>
            </a:pPr>
            <a:r>
              <a:rPr lang="en-US" altLang="de-DE" b="1" dirty="0">
                <a:solidFill>
                  <a:srgbClr val="C00000"/>
                </a:solidFill>
                <a:latin typeface="Helvetica Neue"/>
                <a:ea typeface="Helvetica Neue"/>
                <a:cs typeface="Helvetica Neue"/>
              </a:rPr>
              <a:t>Exchange Students </a:t>
            </a:r>
            <a:r>
              <a:rPr lang="en-US" altLang="de-DE" dirty="0">
                <a:solidFill>
                  <a:srgbClr val="C00000"/>
                </a:solidFill>
                <a:latin typeface="Helvetica Neue"/>
                <a:ea typeface="Helvetica Neue"/>
                <a:cs typeface="Helvetica Neue"/>
              </a:rPr>
              <a:t>from </a:t>
            </a:r>
            <a:r>
              <a:rPr lang="en-US" altLang="de-DE" dirty="0" err="1">
                <a:solidFill>
                  <a:srgbClr val="C00000"/>
                </a:solidFill>
                <a:latin typeface="Helvetica Neue"/>
                <a:ea typeface="Helvetica Neue"/>
                <a:cs typeface="Helvetica Neue"/>
              </a:rPr>
              <a:t>Universiti</a:t>
            </a:r>
            <a:r>
              <a:rPr lang="en-US" altLang="de-DE" dirty="0">
                <a:solidFill>
                  <a:srgbClr val="C00000"/>
                </a:solidFill>
                <a:latin typeface="Helvetica Neue"/>
                <a:ea typeface="Helvetica Neue"/>
                <a:cs typeface="Helvetica Neue"/>
              </a:rPr>
              <a:t> </a:t>
            </a:r>
            <a:r>
              <a:rPr lang="en-US" altLang="de-DE" dirty="0" err="1">
                <a:solidFill>
                  <a:srgbClr val="C00000"/>
                </a:solidFill>
                <a:latin typeface="Helvetica Neue"/>
                <a:ea typeface="Helvetica Neue"/>
                <a:cs typeface="Helvetica Neue"/>
              </a:rPr>
              <a:t>Tunku</a:t>
            </a:r>
            <a:r>
              <a:rPr lang="en-US" altLang="de-DE" dirty="0">
                <a:solidFill>
                  <a:srgbClr val="C00000"/>
                </a:solidFill>
                <a:latin typeface="Helvetica Neue"/>
                <a:ea typeface="Helvetica Neue"/>
                <a:cs typeface="Helvetica Neue"/>
              </a:rPr>
              <a:t> Abdul Rahman, Malaysia | </a:t>
            </a:r>
            <a:r>
              <a:rPr lang="de-DE" altLang="de-DE" dirty="0" err="1">
                <a:solidFill>
                  <a:srgbClr val="C00000"/>
                </a:solidFill>
                <a:latin typeface="Helvetica Neue"/>
                <a:ea typeface="Helvetica Neue"/>
                <a:cs typeface="Helvetica Neue"/>
              </a:rPr>
              <a:t>Kültür</a:t>
            </a:r>
            <a:r>
              <a:rPr lang="de-DE" altLang="de-DE" dirty="0">
                <a:solidFill>
                  <a:srgbClr val="C00000"/>
                </a:solidFill>
                <a:latin typeface="Helvetica Neue"/>
                <a:ea typeface="Helvetica Neue"/>
                <a:cs typeface="Helvetica Neue"/>
              </a:rPr>
              <a:t> University, Istanbul, Turkey | </a:t>
            </a:r>
            <a:r>
              <a:rPr lang="de-DE" dirty="0" err="1">
                <a:solidFill>
                  <a:srgbClr val="C00000"/>
                </a:solidFill>
                <a:latin typeface="Helvetica Neue"/>
              </a:rPr>
              <a:t>Tongm</a:t>
            </a:r>
            <a:r>
              <a:rPr lang="de-DE" dirty="0">
                <a:solidFill>
                  <a:srgbClr val="C00000"/>
                </a:solidFill>
                <a:latin typeface="Helvetica Neue"/>
              </a:rPr>
              <a:t> Yong University, Korea | </a:t>
            </a:r>
            <a:r>
              <a:rPr lang="de-DE" altLang="de-DE" dirty="0" err="1">
                <a:solidFill>
                  <a:srgbClr val="C00000"/>
                </a:solidFill>
                <a:latin typeface="Helvetica Neue"/>
                <a:ea typeface="Helvetica Neue"/>
                <a:cs typeface="Helvetica Neue"/>
              </a:rPr>
              <a:t>K‘Arts</a:t>
            </a:r>
            <a:r>
              <a:rPr lang="de-DE" altLang="de-DE" dirty="0">
                <a:solidFill>
                  <a:srgbClr val="C00000"/>
                </a:solidFill>
                <a:latin typeface="Helvetica Neue"/>
                <a:ea typeface="Helvetica Neue"/>
                <a:cs typeface="Helvetica Neue"/>
              </a:rPr>
              <a:t>, Seoul, Korea </a:t>
            </a:r>
            <a:r>
              <a:rPr lang="de-DE" altLang="de-DE" b="1" dirty="0">
                <a:solidFill>
                  <a:srgbClr val="C00000"/>
                </a:solidFill>
                <a:latin typeface="Helvetica Neue"/>
                <a:ea typeface="Helvetica Neue"/>
                <a:cs typeface="Helvetica Neue"/>
              </a:rPr>
              <a:t>| </a:t>
            </a:r>
            <a:r>
              <a:rPr lang="de-DE" altLang="de-DE" dirty="0">
                <a:solidFill>
                  <a:srgbClr val="C00000"/>
                </a:solidFill>
                <a:latin typeface="Helvetica Neue"/>
                <a:ea typeface="Helvetica Neue"/>
                <a:cs typeface="Helvetica Neue"/>
              </a:rPr>
              <a:t>German </a:t>
            </a:r>
            <a:r>
              <a:rPr lang="de-DE" altLang="de-DE" dirty="0" err="1">
                <a:solidFill>
                  <a:srgbClr val="C00000"/>
                </a:solidFill>
                <a:latin typeface="Helvetica Neue"/>
                <a:ea typeface="Helvetica Neue"/>
                <a:cs typeface="Helvetica Neue"/>
              </a:rPr>
              <a:t>Jordanian</a:t>
            </a:r>
            <a:r>
              <a:rPr lang="de-DE" altLang="de-DE" dirty="0">
                <a:solidFill>
                  <a:srgbClr val="C00000"/>
                </a:solidFill>
                <a:latin typeface="Helvetica Neue"/>
                <a:ea typeface="Helvetica Neue"/>
                <a:cs typeface="Helvetica Neue"/>
              </a:rPr>
              <a:t> University, Amman</a:t>
            </a:r>
            <a:r>
              <a:rPr lang="de-DE" altLang="de-DE" b="1" dirty="0">
                <a:solidFill>
                  <a:srgbClr val="C00000"/>
                </a:solidFill>
                <a:latin typeface="Helvetica Neue"/>
                <a:ea typeface="Helvetica Neue"/>
                <a:cs typeface="Helvetica Neue"/>
              </a:rPr>
              <a:t>,</a:t>
            </a:r>
            <a:r>
              <a:rPr lang="de-DE" altLang="de-DE" dirty="0">
                <a:solidFill>
                  <a:srgbClr val="C00000"/>
                </a:solidFill>
                <a:latin typeface="Helvetica Neue"/>
                <a:ea typeface="Helvetica Neue"/>
                <a:cs typeface="Helvetica Neue"/>
              </a:rPr>
              <a:t> Jordan </a:t>
            </a:r>
          </a:p>
          <a:p>
            <a:pPr marL="285750" indent="-285750" defTabSz="914400" eaLnBrk="1" hangingPunct="1">
              <a:spcBef>
                <a:spcPct val="50000"/>
              </a:spcBef>
              <a:buFont typeface="Arial" panose="020B0604020202020204" pitchFamily="34" charset="0"/>
              <a:buChar char="•"/>
              <a:defRPr/>
            </a:pPr>
            <a:endParaRPr lang="de-DE" altLang="de-DE" b="1" dirty="0">
              <a:solidFill>
                <a:srgbClr val="C00000"/>
              </a:solidFill>
              <a:latin typeface="Helvetica Neue"/>
              <a:ea typeface="Helvetica Neue"/>
              <a:cs typeface="Helvetica Neue"/>
            </a:endParaRPr>
          </a:p>
          <a:p>
            <a:pPr marL="285750" indent="-285750" defTabSz="914400" eaLnBrk="1" hangingPunct="1">
              <a:spcBef>
                <a:spcPct val="50000"/>
              </a:spcBef>
              <a:buFont typeface="Arial" panose="020B0604020202020204" pitchFamily="34" charset="0"/>
              <a:buChar char="•"/>
              <a:defRPr/>
            </a:pPr>
            <a:r>
              <a:rPr lang="de-DE" altLang="de-DE" b="1" dirty="0">
                <a:solidFill>
                  <a:srgbClr val="C00000"/>
                </a:solidFill>
                <a:latin typeface="Helvetica Neue"/>
                <a:ea typeface="Helvetica Neue"/>
                <a:cs typeface="Helvetica Neue"/>
              </a:rPr>
              <a:t>Degrees </a:t>
            </a:r>
            <a:r>
              <a:rPr lang="de-DE" altLang="de-DE" dirty="0" err="1">
                <a:solidFill>
                  <a:srgbClr val="C00000"/>
                </a:solidFill>
                <a:latin typeface="Helvetica Neue"/>
                <a:ea typeface="Helvetica Neue"/>
                <a:cs typeface="Helvetica Neue"/>
              </a:rPr>
              <a:t>from</a:t>
            </a:r>
            <a:r>
              <a:rPr lang="de-DE" altLang="de-DE" dirty="0">
                <a:solidFill>
                  <a:srgbClr val="C00000"/>
                </a:solidFill>
                <a:latin typeface="Helvetica Neue"/>
                <a:ea typeface="Helvetica Neue"/>
                <a:cs typeface="Helvetica Neue"/>
              </a:rPr>
              <a:t> Egypt, </a:t>
            </a:r>
            <a:r>
              <a:rPr lang="de-DE" altLang="de-DE" dirty="0" err="1">
                <a:solidFill>
                  <a:srgbClr val="C00000"/>
                </a:solidFill>
                <a:latin typeface="Helvetica Neue"/>
                <a:ea typeface="Helvetica Neue"/>
                <a:cs typeface="Helvetica Neue"/>
              </a:rPr>
              <a:t>Albania</a:t>
            </a:r>
            <a:r>
              <a:rPr lang="de-DE" altLang="de-DE" dirty="0">
                <a:solidFill>
                  <a:srgbClr val="C00000"/>
                </a:solidFill>
                <a:latin typeface="Helvetica Neue"/>
                <a:ea typeface="Helvetica Neue"/>
                <a:cs typeface="Helvetica Neue"/>
              </a:rPr>
              <a:t>, </a:t>
            </a:r>
            <a:r>
              <a:rPr lang="de-DE" altLang="de-DE" dirty="0" err="1">
                <a:solidFill>
                  <a:srgbClr val="C00000"/>
                </a:solidFill>
                <a:latin typeface="Helvetica Neue"/>
                <a:ea typeface="Helvetica Neue"/>
                <a:cs typeface="Helvetica Neue"/>
              </a:rPr>
              <a:t>Syria</a:t>
            </a:r>
            <a:r>
              <a:rPr lang="de-DE" altLang="de-DE" dirty="0">
                <a:solidFill>
                  <a:srgbClr val="C00000"/>
                </a:solidFill>
                <a:latin typeface="Helvetica Neue"/>
                <a:ea typeface="Helvetica Neue"/>
                <a:cs typeface="Helvetica Neue"/>
              </a:rPr>
              <a:t>, </a:t>
            </a:r>
            <a:r>
              <a:rPr lang="de-DE" altLang="de-DE" dirty="0" err="1">
                <a:solidFill>
                  <a:srgbClr val="C00000"/>
                </a:solidFill>
                <a:latin typeface="Helvetica Neue"/>
                <a:ea typeface="Helvetica Neue"/>
                <a:cs typeface="Helvetica Neue"/>
              </a:rPr>
              <a:t>Bangladesh</a:t>
            </a:r>
            <a:r>
              <a:rPr lang="de-DE" altLang="de-DE" dirty="0">
                <a:solidFill>
                  <a:srgbClr val="C00000"/>
                </a:solidFill>
                <a:latin typeface="Helvetica Neue"/>
                <a:ea typeface="Helvetica Neue"/>
                <a:cs typeface="Helvetica Neue"/>
              </a:rPr>
              <a:t>, Brazil, Ecuador, India, Indonesia, Iran, </a:t>
            </a:r>
            <a:r>
              <a:rPr lang="de-DE" altLang="de-DE" dirty="0" err="1">
                <a:solidFill>
                  <a:srgbClr val="C00000"/>
                </a:solidFill>
                <a:latin typeface="Helvetica Neue"/>
                <a:ea typeface="Helvetica Neue"/>
                <a:cs typeface="Helvetica Neue"/>
              </a:rPr>
              <a:t>Cameroun</a:t>
            </a:r>
            <a:r>
              <a:rPr lang="de-DE" altLang="de-DE" dirty="0">
                <a:solidFill>
                  <a:srgbClr val="C00000"/>
                </a:solidFill>
                <a:latin typeface="Helvetica Neue"/>
                <a:ea typeface="Helvetica Neue"/>
                <a:cs typeface="Helvetica Neue"/>
              </a:rPr>
              <a:t>, </a:t>
            </a:r>
            <a:r>
              <a:rPr lang="de-DE" altLang="de-DE" dirty="0" err="1">
                <a:solidFill>
                  <a:srgbClr val="C00000"/>
                </a:solidFill>
                <a:latin typeface="Helvetica Neue"/>
                <a:ea typeface="Helvetica Neue"/>
                <a:cs typeface="Helvetica Neue"/>
              </a:rPr>
              <a:t>Morocco</a:t>
            </a:r>
            <a:r>
              <a:rPr lang="de-DE" altLang="de-DE" dirty="0">
                <a:solidFill>
                  <a:srgbClr val="C00000"/>
                </a:solidFill>
                <a:latin typeface="Helvetica Neue"/>
                <a:ea typeface="Helvetica Neue"/>
                <a:cs typeface="Helvetica Neue"/>
              </a:rPr>
              <a:t>, Mexico, Nepal, Nigeria, Austria, Polen, Russia, Turkey, Ukraine</a:t>
            </a:r>
            <a:endParaRPr lang="de-DE" altLang="de-DE" b="1" dirty="0">
              <a:solidFill>
                <a:srgbClr val="C00000"/>
              </a:solidFill>
              <a:latin typeface="Helvetica Neue"/>
              <a:ea typeface="Helvetica Neue"/>
              <a:cs typeface="Helvetica Neue"/>
            </a:endParaRPr>
          </a:p>
          <a:p>
            <a:pPr algn="ctr" defTabSz="914400" eaLnBrk="1" hangingPunct="1">
              <a:spcBef>
                <a:spcPct val="50000"/>
              </a:spcBef>
              <a:defRPr/>
            </a:pPr>
            <a:endParaRPr lang="de-DE" altLang="de-DE" b="1" dirty="0">
              <a:solidFill>
                <a:srgbClr val="E30043"/>
              </a:solidFill>
              <a:latin typeface="Helvetica Neue"/>
              <a:ea typeface="Helvetica Neue"/>
              <a:cs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object 2">
            <a:extLst>
              <a:ext uri="{FF2B5EF4-FFF2-40B4-BE49-F238E27FC236}">
                <a16:creationId xmlns:a16="http://schemas.microsoft.com/office/drawing/2014/main" id="{DEC1EC2C-8666-4F87-9611-AA70211B54EC}"/>
              </a:ext>
            </a:extLst>
          </p:cNvPr>
          <p:cNvSpPr>
            <a:spLocks noGrp="1" noChangeArrowheads="1"/>
          </p:cNvSpPr>
          <p:nvPr>
            <p:ph type="title"/>
          </p:nvPr>
        </p:nvSpPr>
        <p:spPr>
          <a:xfrm>
            <a:off x="276225" y="520700"/>
            <a:ext cx="3890963" cy="1601788"/>
          </a:xfrm>
        </p:spPr>
        <p:txBody>
          <a:bodyPr tIns="10103"/>
          <a:lstStyle/>
          <a:p>
            <a:pPr marL="9525" eaLnBrk="1" hangingPunct="1">
              <a:spcBef>
                <a:spcPts val="75"/>
              </a:spcBef>
            </a:pPr>
            <a:r>
              <a:rPr lang="de-DE" altLang="de-DE" sz="5100">
                <a:latin typeface="Open Sans" panose="020B0606030504020204" pitchFamily="34" charset="0"/>
                <a:cs typeface="Open Sans" panose="020B0606030504020204" pitchFamily="34" charset="0"/>
              </a:rPr>
              <a:t>Leisure activities</a:t>
            </a:r>
          </a:p>
        </p:txBody>
      </p:sp>
      <p:sp>
        <p:nvSpPr>
          <p:cNvPr id="3" name="object 3">
            <a:extLst>
              <a:ext uri="{FF2B5EF4-FFF2-40B4-BE49-F238E27FC236}">
                <a16:creationId xmlns:a16="http://schemas.microsoft.com/office/drawing/2014/main" id="{BBA71753-28C7-4509-B7C4-745A30B40AAB}"/>
              </a:ext>
            </a:extLst>
          </p:cNvPr>
          <p:cNvSpPr txBox="1"/>
          <p:nvPr/>
        </p:nvSpPr>
        <p:spPr>
          <a:xfrm>
            <a:off x="112713" y="2473325"/>
            <a:ext cx="4351337" cy="4181475"/>
          </a:xfrm>
          <a:prstGeom prst="rect">
            <a:avLst/>
          </a:prstGeom>
        </p:spPr>
        <p:txBody>
          <a:bodyPr lIns="0" tIns="10103" rIns="0" bIns="0">
            <a:spAutoFit/>
          </a:bodyPr>
          <a:lstStyle/>
          <a:p>
            <a:pPr marL="295853" indent="-285750" defTabSz="727405" eaLnBrk="1" fontAlgn="auto" hangingPunct="1">
              <a:lnSpc>
                <a:spcPct val="150000"/>
              </a:lnSpc>
              <a:spcBef>
                <a:spcPts val="80"/>
              </a:spcBef>
              <a:spcAft>
                <a:spcPts val="0"/>
              </a:spcAft>
              <a:buFont typeface="Arial" panose="020B0604020202020204" pitchFamily="34" charset="0"/>
              <a:buChar char="•"/>
              <a:tabLst>
                <a:tab pos="144471" algn="l"/>
              </a:tabLst>
              <a:defRPr/>
            </a:pPr>
            <a:r>
              <a:rPr sz="1600" kern="0" spc="5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Detmold</a:t>
            </a:r>
            <a:r>
              <a:rPr sz="1600" kern="0" spc="-5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castle</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de-DE"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a:t>
            </a:r>
            <a:r>
              <a:rPr sz="1600" kern="0" spc="48"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heatre</a:t>
            </a:r>
            <a:r>
              <a:rPr lang="de-DE"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latin typeface="Open Sans" panose="020B0606030504020204" pitchFamily="34" charset="0"/>
                <a:ea typeface="Open Sans" panose="020B0606030504020204" pitchFamily="34" charset="0"/>
                <a:cs typeface="Open Sans" panose="020B0606030504020204" pitchFamily="34" charset="0"/>
              </a:rPr>
              <a:t>flatrate</a:t>
            </a:r>
            <a:r>
              <a:rPr lang="en-US" sz="1600" dirty="0">
                <a:latin typeface="Open Sans" panose="020B0606030504020204" pitchFamily="34" charset="0"/>
                <a:ea typeface="Open Sans" panose="020B0606030504020204" pitchFamily="34" charset="0"/>
                <a:cs typeface="Open Sans" panose="020B0606030504020204" pitchFamily="34" charset="0"/>
              </a:rPr>
              <a:t>)</a:t>
            </a:r>
          </a:p>
          <a:p>
            <a:pPr>
              <a:defRPr/>
            </a:pP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you can visit as many shows as you want at the </a:t>
            </a:r>
            <a:r>
              <a:rPr lang="en-US" sz="1000" dirty="0" err="1">
                <a:latin typeface="Open Sans" panose="020B0606030504020204" pitchFamily="34" charset="0"/>
                <a:ea typeface="Open Sans" panose="020B0606030504020204" pitchFamily="34" charset="0"/>
                <a:cs typeface="Open Sans" panose="020B0606030504020204" pitchFamily="34" charset="0"/>
              </a:rPr>
              <a:t>Landestheater</a:t>
            </a:r>
            <a:r>
              <a:rPr lang="en-US" sz="1000" dirty="0">
                <a:latin typeface="Open Sans" panose="020B0606030504020204" pitchFamily="34" charset="0"/>
                <a:ea typeface="Open Sans" panose="020B0606030504020204" pitchFamily="34" charset="0"/>
                <a:cs typeface="Open Sans" panose="020B0606030504020204" pitchFamily="34" charset="0"/>
              </a:rPr>
              <a:t> 	Detmold. What do you have to do for this?: </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	Book a ticket three days before the performance under the 	keyword '</a:t>
            </a:r>
            <a:r>
              <a:rPr lang="en-US" sz="1000" dirty="0" err="1">
                <a:latin typeface="Open Sans" panose="020B0606030504020204" pitchFamily="34" charset="0"/>
                <a:ea typeface="Open Sans" panose="020B0606030504020204" pitchFamily="34" charset="0"/>
                <a:cs typeface="Open Sans" panose="020B0606030504020204" pitchFamily="34" charset="0"/>
              </a:rPr>
              <a:t>Theaterflatrate</a:t>
            </a:r>
            <a:r>
              <a:rPr lang="en-US" sz="1000" dirty="0">
                <a:latin typeface="Open Sans" panose="020B0606030504020204" pitchFamily="34" charset="0"/>
                <a:ea typeface="Open Sans" panose="020B0606030504020204" pitchFamily="34" charset="0"/>
                <a:cs typeface="Open Sans" panose="020B0606030504020204" pitchFamily="34" charset="0"/>
              </a:rPr>
              <a:t>' - in person at the box office at the 	theater or by phone at 05231/974 803 and pick up the tickets 	until 15 minutes 	before the start of the performance</a:t>
            </a:r>
          </a:p>
          <a:p>
            <a:pPr marL="295853" indent="-285750" defTabSz="727405" eaLnBrk="1" fontAlgn="auto" hangingPunct="1">
              <a:lnSpc>
                <a:spcPct val="150000"/>
              </a:lnSpc>
              <a:spcBef>
                <a:spcPts val="0"/>
              </a:spcBef>
              <a:spcAft>
                <a:spcPts val="0"/>
              </a:spcAft>
              <a:buFont typeface="Arial" panose="020B0604020202020204" pitchFamily="34" charset="0"/>
              <a:buChar char="•"/>
              <a:tabLst>
                <a:tab pos="144471" algn="l"/>
              </a:tabLst>
              <a:defRPr/>
            </a:pPr>
            <a:r>
              <a:rPr lang="de-DE" sz="1600" kern="0" spc="8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t>
            </a:r>
            <a:r>
              <a:rPr sz="1600" kern="0" spc="84"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ity</a:t>
            </a:r>
            <a:r>
              <a:rPr sz="1600" kern="0" spc="-7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museum</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lnSpc>
                <a:spcPct val="150000"/>
              </a:lnSpc>
              <a:spcBef>
                <a:spcPts val="0"/>
              </a:spcBef>
              <a:spcAft>
                <a:spcPts val="0"/>
              </a:spcAft>
              <a:buFont typeface="Arial" panose="020B0604020202020204" pitchFamily="34" charset="0"/>
              <a:buChar char="•"/>
              <a:tabLst>
                <a:tab pos="144471" algn="l"/>
              </a:tabLst>
              <a:defRPr/>
            </a:pPr>
            <a:r>
              <a:rPr lang="de-DE"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W</a:t>
            </a:r>
            <a:r>
              <a:rPr sz="1600" kern="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alkin</a:t>
            </a:r>
            <a:r>
              <a:rPr lang="de-DE"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g</a:t>
            </a:r>
            <a:r>
              <a:rPr sz="1600"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95"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to</a:t>
            </a:r>
            <a:r>
              <a:rPr sz="1600" kern="0" spc="-32"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6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the</a:t>
            </a:r>
            <a:r>
              <a:rPr sz="1600"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Hermann</a:t>
            </a:r>
            <a:r>
              <a:rPr lang="de-DE"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Denkmal</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lnSpc>
                <a:spcPct val="150000"/>
              </a:lnSpc>
              <a:spcBef>
                <a:spcPts val="0"/>
              </a:spcBef>
              <a:spcAft>
                <a:spcPts val="0"/>
              </a:spcAft>
              <a:buFont typeface="Arial" panose="020B0604020202020204" pitchFamily="34" charset="0"/>
              <a:buChar char="•"/>
              <a:tabLst>
                <a:tab pos="144471" algn="l"/>
              </a:tabLst>
              <a:defRPr/>
            </a:pPr>
            <a:r>
              <a:rPr sz="1600"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Externsteine</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lnSpc>
                <a:spcPct val="150000"/>
              </a:lnSpc>
              <a:spcBef>
                <a:spcPts val="0"/>
              </a:spcBef>
              <a:spcAft>
                <a:spcPts val="0"/>
              </a:spcAft>
              <a:buFont typeface="Arial" panose="020B0604020202020204" pitchFamily="34" charset="0"/>
              <a:buChar char="•"/>
              <a:tabLst>
                <a:tab pos="144471" algn="l"/>
              </a:tabLst>
              <a:defRPr/>
            </a:pPr>
            <a:r>
              <a:rPr lang="de-DE"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a:t>
            </a:r>
            <a:r>
              <a:rPr sz="1600" kern="0" spc="48"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ublic</a:t>
            </a:r>
            <a:r>
              <a:rPr sz="1600" kern="0" spc="-6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swimming</a:t>
            </a:r>
            <a:r>
              <a:rPr lang="de-DE" sz="1600"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de-DE" sz="1600" kern="0" spc="36"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Aqualip</a:t>
            </a:r>
            <a:r>
              <a:rPr lang="de-DE" sz="1600" kern="0" spc="3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lnSpc>
                <a:spcPct val="150000"/>
              </a:lnSpc>
              <a:spcBef>
                <a:spcPts val="0"/>
              </a:spcBef>
              <a:spcAft>
                <a:spcPts val="0"/>
              </a:spcAft>
              <a:buFont typeface="Arial" panose="020B0604020202020204" pitchFamily="34" charset="0"/>
              <a:buChar char="•"/>
              <a:tabLst>
                <a:tab pos="144471" algn="l"/>
              </a:tabLst>
              <a:defRPr/>
            </a:pPr>
            <a:r>
              <a:rPr lang="de-DE"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a:t>
            </a:r>
            <a:r>
              <a:rPr sz="1600" kern="0" spc="4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owling</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95853" indent="-285750" defTabSz="727405" eaLnBrk="1" fontAlgn="auto" hangingPunct="1">
              <a:lnSpc>
                <a:spcPct val="150000"/>
              </a:lnSpc>
              <a:spcBef>
                <a:spcPts val="0"/>
              </a:spcBef>
              <a:spcAft>
                <a:spcPts val="0"/>
              </a:spcAft>
              <a:buFont typeface="Arial" panose="020B0604020202020204" pitchFamily="34" charset="0"/>
              <a:buChar char="•"/>
              <a:tabLst>
                <a:tab pos="144471" algn="l"/>
              </a:tabLst>
              <a:defRPr/>
            </a:pPr>
            <a:r>
              <a:rPr lang="de-DE" sz="1600" kern="0" spc="5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a:t>
            </a:r>
            <a:r>
              <a:rPr sz="1600" kern="0" spc="56"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lea</a:t>
            </a:r>
            <a:r>
              <a:rPr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6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market</a:t>
            </a:r>
            <a:r>
              <a:rPr sz="16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(every</a:t>
            </a:r>
            <a:r>
              <a:rPr sz="16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6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first</a:t>
            </a:r>
            <a:r>
              <a:rPr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saturday</a:t>
            </a:r>
            <a:r>
              <a:rPr sz="16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107"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of</a:t>
            </a:r>
            <a:r>
              <a:rPr sz="1600" kern="0" spc="-4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64"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the</a:t>
            </a:r>
            <a:r>
              <a:rPr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month</a:t>
            </a:r>
            <a:r>
              <a:rPr lang="de-DE"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de-DE" sz="1600" kern="0" spc="48"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between</a:t>
            </a:r>
            <a:r>
              <a:rPr lang="de-DE"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April and </a:t>
            </a:r>
            <a:r>
              <a:rPr lang="de-DE" sz="1600" kern="0" spc="48"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October</a:t>
            </a:r>
            <a:r>
              <a:rPr sz="1600" kern="0" spc="4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324" name="object 4">
            <a:extLst>
              <a:ext uri="{FF2B5EF4-FFF2-40B4-BE49-F238E27FC236}">
                <a16:creationId xmlns:a16="http://schemas.microsoft.com/office/drawing/2014/main" id="{1F5BDF7B-497A-49DA-BE6B-7A0D5989C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384175"/>
            <a:ext cx="6224588"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object 2">
            <a:extLst>
              <a:ext uri="{FF2B5EF4-FFF2-40B4-BE49-F238E27FC236}">
                <a16:creationId xmlns:a16="http://schemas.microsoft.com/office/drawing/2014/main" id="{2FDCA494-B5AE-4C85-8338-3FB8B464B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800" y="1811338"/>
            <a:ext cx="400685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0783DDF0-7CB2-441D-9122-1AF7A9BCA4BF}"/>
              </a:ext>
            </a:extLst>
          </p:cNvPr>
          <p:cNvSpPr txBox="1">
            <a:spLocks noGrp="1"/>
          </p:cNvSpPr>
          <p:nvPr>
            <p:ph type="title"/>
          </p:nvPr>
        </p:nvSpPr>
        <p:spPr>
          <a:xfrm>
            <a:off x="219075" y="885825"/>
            <a:ext cx="8012113" cy="804863"/>
          </a:xfrm>
        </p:spPr>
        <p:txBody>
          <a:bodyPr tIns="10103" rtlCol="0"/>
          <a:lstStyle/>
          <a:p>
            <a:pPr marL="10103" eaLnBrk="1" fontAlgn="auto" hangingPunct="1">
              <a:spcBef>
                <a:spcPts val="80"/>
              </a:spcBef>
              <a:spcAft>
                <a:spcPts val="0"/>
              </a:spcAft>
              <a:defRPr/>
            </a:pPr>
            <a:r>
              <a:rPr spc="103" dirty="0">
                <a:latin typeface="Open Sans" panose="020B0606030504020204" pitchFamily="34" charset="0"/>
                <a:ea typeface="Open Sans" panose="020B0606030504020204" pitchFamily="34" charset="0"/>
                <a:cs typeface="Open Sans" panose="020B0606030504020204" pitchFamily="34" charset="0"/>
              </a:rPr>
              <a:t>map</a:t>
            </a:r>
            <a:r>
              <a:rPr spc="-298" dirty="0">
                <a:latin typeface="Open Sans" panose="020B0606030504020204" pitchFamily="34" charset="0"/>
                <a:ea typeface="Open Sans" panose="020B0606030504020204" pitchFamily="34" charset="0"/>
                <a:cs typeface="Open Sans" panose="020B0606030504020204" pitchFamily="34" charset="0"/>
              </a:rPr>
              <a:t> </a:t>
            </a:r>
            <a:r>
              <a:rPr spc="227" dirty="0">
                <a:latin typeface="Open Sans" panose="020B0606030504020204" pitchFamily="34" charset="0"/>
                <a:ea typeface="Open Sans" panose="020B0606030504020204" pitchFamily="34" charset="0"/>
                <a:cs typeface="Open Sans" panose="020B0606030504020204" pitchFamily="34" charset="0"/>
              </a:rPr>
              <a:t>QR-</a:t>
            </a:r>
            <a:r>
              <a:rPr spc="44" dirty="0">
                <a:latin typeface="Open Sans" panose="020B0606030504020204" pitchFamily="34" charset="0"/>
                <a:ea typeface="Open Sans" panose="020B0606030504020204" pitchFamily="34" charset="0"/>
                <a:cs typeface="Open Sans" panose="020B0606030504020204" pitchFamily="34" charset="0"/>
              </a:rPr>
              <a:t>code</a:t>
            </a:r>
          </a:p>
        </p:txBody>
      </p:sp>
      <p:sp>
        <p:nvSpPr>
          <p:cNvPr id="4" name="object 4">
            <a:extLst>
              <a:ext uri="{FF2B5EF4-FFF2-40B4-BE49-F238E27FC236}">
                <a16:creationId xmlns:a16="http://schemas.microsoft.com/office/drawing/2014/main" id="{4CE1FF7F-4722-4830-8D4C-132782D4A190}"/>
              </a:ext>
            </a:extLst>
          </p:cNvPr>
          <p:cNvSpPr txBox="1"/>
          <p:nvPr/>
        </p:nvSpPr>
        <p:spPr>
          <a:xfrm>
            <a:off x="276225" y="6350000"/>
            <a:ext cx="5983288" cy="501650"/>
          </a:xfrm>
          <a:prstGeom prst="rect">
            <a:avLst/>
          </a:prstGeom>
        </p:spPr>
        <p:txBody>
          <a:bodyPr lIns="0" tIns="10103" rIns="0" bIns="0">
            <a:spAutoFit/>
          </a:bodyPr>
          <a:lstStyle/>
          <a:p>
            <a:pPr marL="10103" defTabSz="727405" eaLnBrk="1" fontAlgn="auto" hangingPunct="1">
              <a:spcBef>
                <a:spcPts val="80"/>
              </a:spcBef>
              <a:spcAft>
                <a:spcPts val="0"/>
              </a:spcAft>
              <a:defRPr/>
            </a:pPr>
            <a:r>
              <a:rPr sz="1600" i="1"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a:t>
            </a:r>
            <a:r>
              <a:rPr sz="1600" i="1" kern="0" spc="-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hlinkClick r:id="rId3"/>
              </a:rPr>
              <a:t>ttps://www.google.com/maps/d/edit?mid=1sxcIU6oZeHWITIzzIp1_QkOO8jBbevI&amp;usp=sharing</a:t>
            </a:r>
            <a:endParaRPr sz="16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5A8F79A-BEA9-425D-804D-E653D4529BD1}"/>
              </a:ext>
            </a:extLst>
          </p:cNvPr>
          <p:cNvSpPr/>
          <p:nvPr/>
        </p:nvSpPr>
        <p:spPr>
          <a:xfrm>
            <a:off x="400050" y="1627188"/>
            <a:ext cx="7875588" cy="969962"/>
          </a:xfrm>
          <a:prstGeom prst="rect">
            <a:avLst/>
          </a:prstGeom>
        </p:spPr>
        <p:txBody>
          <a:bodyPr>
            <a:spAutoFit/>
          </a:bodyPr>
          <a:lstStyle/>
          <a:p>
            <a:pPr>
              <a:defRPr/>
            </a:pPr>
            <a:r>
              <a:rPr lang="de-DE" sz="5699"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de-DE" sz="5699"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Thank</a:t>
            </a:r>
            <a:r>
              <a:rPr lang="de-DE" sz="5699"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de-DE" sz="5699" dirty="0" err="1">
                <a:solidFill>
                  <a:schemeClr val="bg1"/>
                </a:solidFill>
                <a:latin typeface="Open Sans" panose="020B0606030504020204" pitchFamily="34" charset="0"/>
                <a:ea typeface="Open Sans" panose="020B0606030504020204" pitchFamily="34" charset="0"/>
                <a:cs typeface="Open Sans" panose="020B0606030504020204" pitchFamily="34" charset="0"/>
              </a:rPr>
              <a:t>You</a:t>
            </a:r>
            <a:r>
              <a:rPr lang="de-DE" sz="5699"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Untertitel 2">
            <a:extLst>
              <a:ext uri="{FF2B5EF4-FFF2-40B4-BE49-F238E27FC236}">
                <a16:creationId xmlns:a16="http://schemas.microsoft.com/office/drawing/2014/main" id="{2567A13C-0FB7-486E-A891-E3978AD87DFF}"/>
              </a:ext>
            </a:extLst>
          </p:cNvPr>
          <p:cNvSpPr txBox="1">
            <a:spLocks/>
          </p:cNvSpPr>
          <p:nvPr/>
        </p:nvSpPr>
        <p:spPr>
          <a:xfrm>
            <a:off x="400050" y="3965575"/>
            <a:ext cx="8128000" cy="1619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500" b="0" i="0" u="none" strike="noStrike" kern="1200" baseline="3000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Please</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feel</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free</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to</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ask</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by</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raising</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your</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hand</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or</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in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the</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chat</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sz="1578" baseline="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el 1">
            <a:extLst>
              <a:ext uri="{FF2B5EF4-FFF2-40B4-BE49-F238E27FC236}">
                <a16:creationId xmlns:a16="http://schemas.microsoft.com/office/drawing/2014/main" id="{32E13E95-156E-4A90-BB9E-58BCB59F7D39}"/>
              </a:ext>
            </a:extLst>
          </p:cNvPr>
          <p:cNvSpPr>
            <a:spLocks noGrp="1"/>
          </p:cNvSpPr>
          <p:nvPr>
            <p:ph type="title"/>
          </p:nvPr>
        </p:nvSpPr>
        <p:spPr>
          <a:xfrm>
            <a:off x="735013" y="403225"/>
            <a:ext cx="9218612" cy="1460500"/>
          </a:xfrm>
        </p:spPr>
        <p:txBody>
          <a:bodyPr/>
          <a:lstStyle/>
          <a:p>
            <a:pPr defTabSz="801654" eaLnBrk="1" fontAlgn="auto" hangingPunct="1">
              <a:spcAft>
                <a:spcPts val="0"/>
              </a:spcAft>
              <a:defRPr/>
            </a:pPr>
            <a:endParaRPr lang="de-DE" sz="3857"/>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hteck 2">
            <a:extLst>
              <a:ext uri="{FF2B5EF4-FFF2-40B4-BE49-F238E27FC236}">
                <a16:creationId xmlns:a16="http://schemas.microsoft.com/office/drawing/2014/main" id="{EC22B7DE-991D-4D48-92AC-22FD648125E5}"/>
              </a:ext>
            </a:extLst>
          </p:cNvPr>
          <p:cNvSpPr>
            <a:spLocks noChangeArrowheads="1"/>
          </p:cNvSpPr>
          <p:nvPr/>
        </p:nvSpPr>
        <p:spPr bwMode="auto">
          <a:xfrm>
            <a:off x="473075" y="1784350"/>
            <a:ext cx="96805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de-DE" sz="4000">
              <a:solidFill>
                <a:schemeClr val="bg1"/>
              </a:solidFill>
              <a:latin typeface="Open Sans" panose="020B0606030504020204" pitchFamily="34" charset="0"/>
              <a:cs typeface="Open Sans" panose="020B0606030504020204" pitchFamily="34" charset="0"/>
            </a:endParaRPr>
          </a:p>
          <a:p>
            <a:r>
              <a:rPr lang="en-US" altLang="de-DE" sz="4000">
                <a:solidFill>
                  <a:schemeClr val="bg1"/>
                </a:solidFill>
                <a:latin typeface="Open Sans" panose="020B0606030504020204" pitchFamily="34" charset="0"/>
                <a:cs typeface="Open Sans" panose="020B0606030504020204" pitchFamily="34" charset="0"/>
              </a:rPr>
              <a:t>Thank you for your attention </a:t>
            </a:r>
          </a:p>
          <a:p>
            <a:r>
              <a:rPr lang="en-US" altLang="de-DE" sz="4000">
                <a:solidFill>
                  <a:schemeClr val="bg1"/>
                </a:solidFill>
                <a:latin typeface="Open Sans" panose="020B0606030504020204" pitchFamily="34" charset="0"/>
                <a:cs typeface="Open Sans" panose="020B0606030504020204" pitchFamily="34" charset="0"/>
              </a:rPr>
              <a:t>We wish you a wonderful time in Detmold</a:t>
            </a:r>
            <a:endParaRPr lang="de-DE" altLang="de-DE" sz="4000">
              <a:solidFill>
                <a:schemeClr val="bg1"/>
              </a:solidFill>
              <a:latin typeface="Open Sans" panose="020B0606030504020204" pitchFamily="34" charset="0"/>
              <a:cs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235E3-2162-47AF-AB7B-5052149A3D36}"/>
              </a:ext>
            </a:extLst>
          </p:cNvPr>
          <p:cNvSpPr>
            <a:spLocks noGrp="1"/>
          </p:cNvSpPr>
          <p:nvPr>
            <p:ph type="title"/>
          </p:nvPr>
        </p:nvSpPr>
        <p:spPr>
          <a:xfrm>
            <a:off x="282575" y="1117600"/>
            <a:ext cx="9218613" cy="1162050"/>
          </a:xfrm>
        </p:spPr>
        <p:txBody>
          <a:bodyPr/>
          <a:lstStyle/>
          <a:p>
            <a:pPr defTabSz="801654" eaLnBrk="1" fontAlgn="auto" hangingPunct="1">
              <a:spcAft>
                <a:spcPts val="0"/>
              </a:spcAft>
              <a:defRPr/>
            </a:pPr>
            <a:r>
              <a:rPr lang="de-DE" sz="5260" dirty="0">
                <a:solidFill>
                  <a:schemeClr val="bg1"/>
                </a:solidFill>
                <a:latin typeface="Open Sans" panose="020B0606030504020204" pitchFamily="34" charset="0"/>
                <a:ea typeface="Open Sans" panose="020B0606030504020204" pitchFamily="34" charset="0"/>
                <a:cs typeface="Open Sans" panose="020B0606030504020204" pitchFamily="34" charset="0"/>
              </a:rPr>
              <a:t>I.O. Student </a:t>
            </a:r>
            <a:r>
              <a:rPr lang="de-DE" sz="526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de-DE" sz="526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br>
              <a:rPr lang="de-DE" sz="5260" dirty="0">
                <a:solidFill>
                  <a:schemeClr val="bg1"/>
                </a:solidFill>
                <a:latin typeface="+mn-lt"/>
              </a:rPr>
            </a:br>
            <a:br>
              <a:rPr lang="de-DE" sz="5260" dirty="0">
                <a:solidFill>
                  <a:schemeClr val="bg1"/>
                </a:solidFill>
                <a:latin typeface="+mn-lt"/>
              </a:rPr>
            </a:br>
            <a:endParaRPr lang="de-DE" sz="5260" dirty="0">
              <a:solidFill>
                <a:schemeClr val="bg1"/>
              </a:solidFill>
              <a:latin typeface="+mn-lt"/>
            </a:endParaRPr>
          </a:p>
        </p:txBody>
      </p:sp>
      <p:sp>
        <p:nvSpPr>
          <p:cNvPr id="3" name="Textfeld 2">
            <a:extLst>
              <a:ext uri="{FF2B5EF4-FFF2-40B4-BE49-F238E27FC236}">
                <a16:creationId xmlns:a16="http://schemas.microsoft.com/office/drawing/2014/main" id="{084F3713-05CD-4051-9C4D-1E5AB1109944}"/>
              </a:ext>
            </a:extLst>
          </p:cNvPr>
          <p:cNvSpPr txBox="1"/>
          <p:nvPr/>
        </p:nvSpPr>
        <p:spPr>
          <a:xfrm>
            <a:off x="152400" y="1970088"/>
            <a:ext cx="10458450" cy="6745287"/>
          </a:xfrm>
          <a:prstGeom prst="rect">
            <a:avLst/>
          </a:prstGeom>
          <a:noFill/>
        </p:spPr>
        <p:txBody>
          <a:bodyPr>
            <a:spAutoFit/>
          </a:bodyPr>
          <a:lstStyle/>
          <a:p>
            <a:pPr marL="400827" indent="-400827" defTabSz="801654" eaLnBrk="1" fontAlgn="auto" hangingPunct="1">
              <a:spcBef>
                <a:spcPts val="0"/>
              </a:spcBef>
              <a:spcAft>
                <a:spcPts val="0"/>
              </a:spcAft>
              <a:buFont typeface="Arial" panose="020B0604020202020204" pitchFamily="34" charset="0"/>
              <a:buChar char="•"/>
              <a:defRPr/>
            </a:pPr>
            <a:r>
              <a:rPr lang="de-DE" sz="3507" dirty="0">
                <a:solidFill>
                  <a:prstClr val="white"/>
                </a:solidFill>
                <a:latin typeface="Open Sans" panose="020B0606030504020204" pitchFamily="34" charset="0"/>
                <a:ea typeface="Open Sans" panose="020B0606030504020204" pitchFamily="34" charset="0"/>
                <a:cs typeface="Open Sans" panose="020B0606030504020204" pitchFamily="34" charset="0"/>
              </a:rPr>
              <a:t>Buddy Team</a:t>
            </a:r>
          </a:p>
          <a:p>
            <a:pPr marL="400827" indent="-400827" defTabSz="801654" eaLnBrk="1" fontAlgn="auto" hangingPunct="1">
              <a:spcBef>
                <a:spcPts val="0"/>
              </a:spcBef>
              <a:spcAft>
                <a:spcPts val="0"/>
              </a:spcAft>
              <a:buFont typeface="Arial" panose="020B0604020202020204" pitchFamily="34" charset="0"/>
              <a:buChar char="•"/>
              <a:defRPr/>
            </a:pPr>
            <a:endParaRPr lang="de-DE" sz="1753"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Marie Al Helou (MID – Campus Detmold)</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Sara Hemmatyar (MID – Campus Detmold)</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Kavyashree Govil (MID – Campus Detmold)</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Hanna Steinhörster (Media Production – Campus Detmold)</a:t>
            </a:r>
          </a:p>
          <a:p>
            <a:pPr marL="801654" lvl="1" indent="-400827" defTabSz="801654" eaLnBrk="1" fontAlgn="auto" hangingPunct="1">
              <a:spcBef>
                <a:spcPts val="0"/>
              </a:spcBef>
              <a:spcAft>
                <a:spcPts val="0"/>
              </a:spcAft>
              <a:buFont typeface="Arial" panose="020B0604020202020204" pitchFamily="34" charset="0"/>
              <a:buChar char="•"/>
              <a:defRPr/>
            </a:pPr>
            <a:endPar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err="1">
                <a:solidFill>
                  <a:prstClr val="white"/>
                </a:solidFill>
                <a:latin typeface="Open Sans" panose="020B0606030504020204" pitchFamily="34" charset="0"/>
                <a:ea typeface="Open Sans" panose="020B0606030504020204" pitchFamily="34" charset="0"/>
                <a:cs typeface="Open Sans" panose="020B0606030504020204" pitchFamily="34" charset="0"/>
              </a:rPr>
              <a:t>Tharindi</a:t>
            </a: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 Hewawasam (Master IT – Campus Lemgo)</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Abhishek Arora (Master Entrepreneurship – Campus Lemgo)</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Shayan Naveed (Master IT – Campus Lemgo)</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err="1">
                <a:solidFill>
                  <a:prstClr val="white"/>
                </a:solidFill>
                <a:latin typeface="Open Sans" panose="020B0606030504020204" pitchFamily="34" charset="0"/>
                <a:ea typeface="Open Sans" panose="020B0606030504020204" pitchFamily="34" charset="0"/>
                <a:cs typeface="Open Sans" panose="020B0606030504020204" pitchFamily="34" charset="0"/>
              </a:rPr>
              <a:t>Kunal</a:t>
            </a: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de-DE" sz="2192" dirty="0" err="1">
                <a:solidFill>
                  <a:prstClr val="white"/>
                </a:solidFill>
                <a:latin typeface="Open Sans" panose="020B0606030504020204" pitchFamily="34" charset="0"/>
                <a:ea typeface="Open Sans" panose="020B0606030504020204" pitchFamily="34" charset="0"/>
                <a:cs typeface="Open Sans" panose="020B0606030504020204" pitchFamily="34" charset="0"/>
              </a:rPr>
              <a:t>Chandolkar</a:t>
            </a: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 (Master IT – Campus Lemgo)</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Ajith Sunny (Master IT – Campus Lemgo)</a:t>
            </a:r>
          </a:p>
          <a:p>
            <a:pPr marL="801654" lvl="1" indent="-400827" defTabSz="801654" eaLnBrk="1" fontAlgn="auto" hangingPunct="1">
              <a:spcBef>
                <a:spcPts val="0"/>
              </a:spcBef>
              <a:spcAft>
                <a:spcPts val="0"/>
              </a:spcAft>
              <a:buFont typeface="Arial" panose="020B0604020202020204" pitchFamily="34" charset="0"/>
              <a:buChar char="•"/>
              <a:defRPr/>
            </a:pPr>
            <a:r>
              <a:rPr lang="de-DE" sz="2192" dirty="0">
                <a:solidFill>
                  <a:prstClr val="white"/>
                </a:solidFill>
                <a:latin typeface="Open Sans" panose="020B0606030504020204" pitchFamily="34" charset="0"/>
                <a:ea typeface="Open Sans" panose="020B0606030504020204" pitchFamily="34" charset="0"/>
                <a:cs typeface="Open Sans" panose="020B0606030504020204" pitchFamily="34" charset="0"/>
              </a:rPr>
              <a:t>Harsh Paliya (Master IT – Campus Lemgo)</a:t>
            </a:r>
          </a:p>
          <a:p>
            <a:pPr marL="400827" lvl="1" indent="0" defTabSz="801654" eaLnBrk="1" fontAlgn="auto" hangingPunct="1">
              <a:spcBef>
                <a:spcPts val="0"/>
              </a:spcBef>
              <a:spcAft>
                <a:spcPts val="0"/>
              </a:spcAft>
              <a:defRPr/>
            </a:pPr>
            <a:br>
              <a:rPr lang="de-DE" sz="2630" dirty="0">
                <a:solidFill>
                  <a:prstClr val="white"/>
                </a:solidFill>
                <a:latin typeface="Open Sans" panose="020B0606030504020204" pitchFamily="34" charset="0"/>
                <a:ea typeface="Open Sans" panose="020B0606030504020204" pitchFamily="34" charset="0"/>
                <a:cs typeface="Open Sans" panose="020B0606030504020204" pitchFamily="34" charset="0"/>
              </a:rPr>
            </a:br>
            <a:endParaRPr lang="de-DE" sz="263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endParaRPr lang="de-DE" sz="3507"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801654" eaLnBrk="1" fontAlgn="auto" hangingPunct="1">
              <a:spcBef>
                <a:spcPts val="0"/>
              </a:spcBef>
              <a:spcAft>
                <a:spcPts val="0"/>
              </a:spcAft>
              <a:defRPr/>
            </a:pPr>
            <a:endParaRPr lang="de-DE" sz="3507"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250517" indent="-250517" defTabSz="801654" eaLnBrk="1" fontAlgn="auto" hangingPunct="1">
              <a:spcBef>
                <a:spcPts val="0"/>
              </a:spcBef>
              <a:spcAft>
                <a:spcPts val="0"/>
              </a:spcAft>
              <a:buFont typeface="Arial" panose="020B0604020202020204" pitchFamily="34" charset="0"/>
              <a:buChar char="•"/>
              <a:defRPr/>
            </a:pPr>
            <a:endParaRPr lang="de-DE" sz="1578" dirty="0">
              <a:solidFill>
                <a:prstClr val="white"/>
              </a:solidFill>
              <a:latin typeface="Calibri" panose="020F0502020204030204"/>
              <a:ea typeface="+mn-ea"/>
            </a:endParaRPr>
          </a:p>
        </p:txBody>
      </p:sp>
      <p:pic>
        <p:nvPicPr>
          <p:cNvPr id="22532" name="Grafik 3">
            <a:extLst>
              <a:ext uri="{FF2B5EF4-FFF2-40B4-BE49-F238E27FC236}">
                <a16:creationId xmlns:a16="http://schemas.microsoft.com/office/drawing/2014/main" id="{19B266BB-4775-4B2E-978D-CAB9FD541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0" y="2879725"/>
            <a:ext cx="55245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a:extLst>
              <a:ext uri="{FF2B5EF4-FFF2-40B4-BE49-F238E27FC236}">
                <a16:creationId xmlns:a16="http://schemas.microsoft.com/office/drawing/2014/main" id="{C4AFF947-10AC-40F6-AB0E-353CA1B42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46" r="19354"/>
          <a:stretch>
            <a:fillRect/>
          </a:stretch>
        </p:blipFill>
        <p:spPr bwMode="auto">
          <a:xfrm>
            <a:off x="7891463" y="2881313"/>
            <a:ext cx="533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Grafik 6">
            <a:extLst>
              <a:ext uri="{FF2B5EF4-FFF2-40B4-BE49-F238E27FC236}">
                <a16:creationId xmlns:a16="http://schemas.microsoft.com/office/drawing/2014/main" id="{85A8F0A3-1A2D-40E9-82C4-44C7CB05F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9075" y="5170488"/>
            <a:ext cx="4953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descr="mustqallandar's profile picture">
            <a:extLst>
              <a:ext uri="{FF2B5EF4-FFF2-40B4-BE49-F238E27FC236}">
                <a16:creationId xmlns:a16="http://schemas.microsoft.com/office/drawing/2014/main" id="{B5FA2F4A-E0D9-4C58-BC46-70C5483B7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0425" y="5183188"/>
            <a:ext cx="7318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15513DE2-3EDC-49C5-929D-4875116B2C03}"/>
              </a:ext>
            </a:extLst>
          </p:cNvPr>
          <p:cNvSpPr/>
          <p:nvPr/>
        </p:nvSpPr>
        <p:spPr>
          <a:xfrm>
            <a:off x="8533905" y="2881393"/>
            <a:ext cx="641318" cy="699620"/>
          </a:xfrm>
          <a:prstGeom prst="rect">
            <a:avLst/>
          </a:prstGeom>
          <a:blipFill>
            <a:blip r:embed="rId6"/>
            <a:stretch>
              <a:fillRect l="-55643" t="-38118" r="-55643" b="-12376"/>
            </a:stretch>
          </a:blipFill>
          <a:ln w="9525" cap="flat" cmpd="sng" algn="ctr">
            <a:solidFill>
              <a:srgbClr val="696969"/>
            </a:solidFill>
            <a:prstDash val="solid"/>
          </a:ln>
          <a:effectLst>
            <a:outerShdw blurRad="40000" dist="23000" dir="5400000" rotWithShape="0">
              <a:srgbClr val="000000">
                <a:alpha val="35000"/>
              </a:srgbClr>
            </a:outerShdw>
          </a:effectLst>
        </p:spPr>
        <p:txBody>
          <a:bodyPr anchor="ctr"/>
          <a:lstStyle/>
          <a:p>
            <a:pPr defTabSz="400827" eaLnBrk="1" fontAlgn="auto" hangingPunct="1">
              <a:spcBef>
                <a:spcPts val="0"/>
              </a:spcBef>
              <a:spcAft>
                <a:spcPts val="0"/>
              </a:spcAft>
              <a:defRPr sz="1400" i="1"/>
            </a:pPr>
            <a:endParaRPr sz="1227" i="1" kern="0" dirty="0">
              <a:solidFill>
                <a:prstClr val="white"/>
              </a:solidFill>
              <a:latin typeface="Calibri"/>
              <a:ea typeface="+mn-ea"/>
            </a:endParaRPr>
          </a:p>
        </p:txBody>
      </p:sp>
      <p:pic>
        <p:nvPicPr>
          <p:cNvPr id="22539" name="Grafik 11">
            <a:extLst>
              <a:ext uri="{FF2B5EF4-FFF2-40B4-BE49-F238E27FC236}">
                <a16:creationId xmlns:a16="http://schemas.microsoft.com/office/drawing/2014/main" id="{5FED263D-029C-4803-9C86-167475EB2B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2963" y="5135563"/>
            <a:ext cx="5476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2">
            <a:extLst>
              <a:ext uri="{FF2B5EF4-FFF2-40B4-BE49-F238E27FC236}">
                <a16:creationId xmlns:a16="http://schemas.microsoft.com/office/drawing/2014/main" id="{544B2099-1172-4548-BB4F-D6487C39F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0213" y="2879725"/>
            <a:ext cx="71437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4">
            <a:extLst>
              <a:ext uri="{FF2B5EF4-FFF2-40B4-BE49-F238E27FC236}">
                <a16:creationId xmlns:a16="http://schemas.microsoft.com/office/drawing/2014/main" id="{D132169F-3BE6-4D94-8E1E-FB9C111320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8700" y="5170488"/>
            <a:ext cx="4953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6">
            <a:extLst>
              <a:ext uri="{FF2B5EF4-FFF2-40B4-BE49-F238E27FC236}">
                <a16:creationId xmlns:a16="http://schemas.microsoft.com/office/drawing/2014/main" id="{2ACB7EAB-4D70-4E7B-8399-DD9D7D301E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3475" t="3011" r="30145" b="68387"/>
          <a:stretch>
            <a:fillRect/>
          </a:stretch>
        </p:blipFill>
        <p:spPr bwMode="auto">
          <a:xfrm>
            <a:off x="9305925" y="5170488"/>
            <a:ext cx="4937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62989-34E6-4E0E-94C9-85E16BE75573}"/>
              </a:ext>
            </a:extLst>
          </p:cNvPr>
          <p:cNvSpPr>
            <a:spLocks noGrp="1"/>
          </p:cNvSpPr>
          <p:nvPr>
            <p:ph type="title"/>
          </p:nvPr>
        </p:nvSpPr>
        <p:spPr>
          <a:xfrm>
            <a:off x="735013" y="403225"/>
            <a:ext cx="9218612" cy="1460500"/>
          </a:xfrm>
        </p:spPr>
        <p:txBody>
          <a:bodyPr/>
          <a:lstStyle/>
          <a:p>
            <a:pPr defTabSz="801654" eaLnBrk="1" fontAlgn="auto" hangingPunct="1">
              <a:spcAft>
                <a:spcPts val="0"/>
              </a:spcAft>
              <a:defRPr/>
            </a:pPr>
            <a:endParaRPr lang="de-DE" sz="3857" dirty="0"/>
          </a:p>
        </p:txBody>
      </p:sp>
      <p:sp>
        <p:nvSpPr>
          <p:cNvPr id="23555" name="Rechteck 2">
            <a:extLst>
              <a:ext uri="{FF2B5EF4-FFF2-40B4-BE49-F238E27FC236}">
                <a16:creationId xmlns:a16="http://schemas.microsoft.com/office/drawing/2014/main" id="{E5583F26-005F-4C25-80DB-925AE60527E9}"/>
              </a:ext>
            </a:extLst>
          </p:cNvPr>
          <p:cNvSpPr>
            <a:spLocks noChangeArrowheads="1"/>
          </p:cNvSpPr>
          <p:nvPr/>
        </p:nvSpPr>
        <p:spPr bwMode="auto">
          <a:xfrm>
            <a:off x="2401888" y="825500"/>
            <a:ext cx="6746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de-DE" altLang="de-DE" sz="4000">
                <a:solidFill>
                  <a:srgbClr val="FFFFFF"/>
                </a:solidFill>
                <a:latin typeface="Open Sans" panose="020B0606030504020204" pitchFamily="34" charset="0"/>
                <a:cs typeface="Open Sans" panose="020B0606030504020204" pitchFamily="34" charset="0"/>
              </a:rPr>
              <a:t>GENERAL INFORMATION</a:t>
            </a:r>
          </a:p>
        </p:txBody>
      </p:sp>
      <p:pic>
        <p:nvPicPr>
          <p:cNvPr id="23556" name="Grafik 1">
            <a:extLst>
              <a:ext uri="{FF2B5EF4-FFF2-40B4-BE49-F238E27FC236}">
                <a16:creationId xmlns:a16="http://schemas.microsoft.com/office/drawing/2014/main" id="{388D57CE-024A-456E-B5F5-B91EB9669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533650"/>
            <a:ext cx="92979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A4D6F6D8-4121-4964-A186-227902A0DCA7}"/>
              </a:ext>
            </a:extLst>
          </p:cNvPr>
          <p:cNvSpPr>
            <a:spLocks noGrp="1" noChangeArrowheads="1"/>
          </p:cNvSpPr>
          <p:nvPr>
            <p:ph type="title" idx="4294967295"/>
          </p:nvPr>
        </p:nvSpPr>
        <p:spPr bwMode="auto">
          <a:xfrm>
            <a:off x="1335088" y="107950"/>
            <a:ext cx="7570787" cy="1162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Open Sans" panose="020B0606030504020204" pitchFamily="34" charset="0"/>
                <a:cs typeface="Open Sans" panose="020B0606030504020204" pitchFamily="34" charset="0"/>
                <a:hlinkClick r:id="rId2"/>
              </a:rPr>
              <a:t>International welcome Guide</a:t>
            </a:r>
            <a:br>
              <a:rPr lang="de-DE" altLang="de-DE">
                <a:latin typeface="Open Sans" panose="020B0606030504020204" pitchFamily="34" charset="0"/>
                <a:cs typeface="Open Sans" panose="020B0606030504020204" pitchFamily="34" charset="0"/>
              </a:rPr>
            </a:br>
            <a:br>
              <a:rPr lang="de-DE" altLang="de-DE">
                <a:latin typeface="Open Sans" panose="020B0606030504020204" pitchFamily="34" charset="0"/>
                <a:cs typeface="Open Sans" panose="020B0606030504020204" pitchFamily="34" charset="0"/>
              </a:rPr>
            </a:br>
            <a:br>
              <a:rPr lang="de-DE" altLang="de-DE">
                <a:latin typeface="Open Sans" panose="020B0606030504020204" pitchFamily="34" charset="0"/>
                <a:cs typeface="Open Sans" panose="020B0606030504020204" pitchFamily="34" charset="0"/>
              </a:rPr>
            </a:br>
            <a:endParaRPr lang="de-DE" altLang="de-DE">
              <a:latin typeface="Open Sans" panose="020B0606030504020204" pitchFamily="34" charset="0"/>
              <a:cs typeface="Open Sans" panose="020B0606030504020204" pitchFamily="34" charset="0"/>
            </a:endParaRPr>
          </a:p>
        </p:txBody>
      </p:sp>
      <p:cxnSp>
        <p:nvCxnSpPr>
          <p:cNvPr id="5" name="Gerade Verbindung mit Pfeil 4">
            <a:extLst>
              <a:ext uri="{FF2B5EF4-FFF2-40B4-BE49-F238E27FC236}">
                <a16:creationId xmlns:a16="http://schemas.microsoft.com/office/drawing/2014/main" id="{68CAB943-27A4-4EDF-B3DC-B7FAED14055C}"/>
              </a:ext>
            </a:extLst>
          </p:cNvPr>
          <p:cNvCxnSpPr/>
          <p:nvPr/>
        </p:nvCxnSpPr>
        <p:spPr>
          <a:xfrm flipH="1" flipV="1">
            <a:off x="7562850" y="749300"/>
            <a:ext cx="1873250" cy="188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580" name="Textfeld 5">
            <a:extLst>
              <a:ext uri="{FF2B5EF4-FFF2-40B4-BE49-F238E27FC236}">
                <a16:creationId xmlns:a16="http://schemas.microsoft.com/office/drawing/2014/main" id="{F6171B40-B35F-44AB-AB9A-7909F4ACA319}"/>
              </a:ext>
            </a:extLst>
          </p:cNvPr>
          <p:cNvSpPr txBox="1">
            <a:spLocks noChangeArrowheads="1"/>
          </p:cNvSpPr>
          <p:nvPr/>
        </p:nvSpPr>
        <p:spPr bwMode="auto">
          <a:xfrm>
            <a:off x="9199563" y="26606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1200"/>
              <a:t>link</a:t>
            </a:r>
          </a:p>
        </p:txBody>
      </p:sp>
      <p:pic>
        <p:nvPicPr>
          <p:cNvPr id="24581" name="Grafik 7">
            <a:extLst>
              <a:ext uri="{FF2B5EF4-FFF2-40B4-BE49-F238E27FC236}">
                <a16:creationId xmlns:a16="http://schemas.microsoft.com/office/drawing/2014/main" id="{644061D2-7A66-4D7A-81A3-8A5FD5E7F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5" y="647700"/>
            <a:ext cx="44275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feld 4">
            <a:extLst>
              <a:ext uri="{FF2B5EF4-FFF2-40B4-BE49-F238E27FC236}">
                <a16:creationId xmlns:a16="http://schemas.microsoft.com/office/drawing/2014/main" id="{C8466317-8FE5-4003-916D-989847845B07}"/>
              </a:ext>
            </a:extLst>
          </p:cNvPr>
          <p:cNvSpPr txBox="1">
            <a:spLocks noChangeArrowheads="1"/>
          </p:cNvSpPr>
          <p:nvPr/>
        </p:nvSpPr>
        <p:spPr bwMode="auto">
          <a:xfrm>
            <a:off x="1876425" y="506413"/>
            <a:ext cx="80899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3800">
                <a:solidFill>
                  <a:srgbClr val="CD003A"/>
                </a:solidFill>
                <a:latin typeface="Open Sans" panose="020B0606030504020204" pitchFamily="34" charset="0"/>
                <a:cs typeface="Open Sans" panose="020B0606030504020204" pitchFamily="34" charset="0"/>
                <a:hlinkClick r:id="rId2"/>
              </a:rPr>
              <a:t>International Campus TH OWL</a:t>
            </a:r>
            <a:endParaRPr lang="de-DE" altLang="de-DE">
              <a:latin typeface="Open Sans" panose="020B0606030504020204" pitchFamily="34" charset="0"/>
              <a:cs typeface="Open Sans" panose="020B0606030504020204" pitchFamily="34" charset="0"/>
            </a:endParaRPr>
          </a:p>
        </p:txBody>
      </p:sp>
      <p:pic>
        <p:nvPicPr>
          <p:cNvPr id="25603" name="Grafik 6">
            <a:extLst>
              <a:ext uri="{FF2B5EF4-FFF2-40B4-BE49-F238E27FC236}">
                <a16:creationId xmlns:a16="http://schemas.microsoft.com/office/drawing/2014/main" id="{4697435C-EF70-41B5-8376-083534B7C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693863"/>
            <a:ext cx="9640887"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381F7F-774A-4605-B74D-B59E4B2D8540}"/>
              </a:ext>
            </a:extLst>
          </p:cNvPr>
          <p:cNvSpPr/>
          <p:nvPr/>
        </p:nvSpPr>
        <p:spPr>
          <a:xfrm>
            <a:off x="876300" y="417513"/>
            <a:ext cx="9115425" cy="631825"/>
          </a:xfrm>
          <a:prstGeom prst="rect">
            <a:avLst/>
          </a:prstGeom>
        </p:spPr>
        <p:txBody>
          <a:bodyPr>
            <a:spAutoFit/>
          </a:bodyPr>
          <a:lstStyle/>
          <a:p>
            <a:pPr>
              <a:defRPr/>
            </a:pPr>
            <a:r>
              <a:rPr lang="de-DE" sz="3507" b="1" dirty="0">
                <a:solidFill>
                  <a:srgbClr val="425159"/>
                </a:solidFill>
                <a:latin typeface="Open Sans" panose="020B0606030504020204" pitchFamily="34" charset="0"/>
                <a:ea typeface="Open Sans" panose="020B0606030504020204" pitchFamily="34" charset="0"/>
                <a:cs typeface="Open Sans" panose="020B0606030504020204" pitchFamily="34" charset="0"/>
              </a:rPr>
              <a:t>Semester </a:t>
            </a:r>
            <a:r>
              <a:rPr lang="de-DE" sz="3507" b="1"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lecture</a:t>
            </a:r>
            <a:r>
              <a:rPr lang="de-DE" sz="3507" b="1" dirty="0">
                <a:solidFill>
                  <a:srgbClr val="425159"/>
                </a:solidFill>
                <a:latin typeface="Open Sans" panose="020B0606030504020204" pitchFamily="34" charset="0"/>
                <a:ea typeface="Open Sans" panose="020B0606030504020204" pitchFamily="34" charset="0"/>
                <a:cs typeface="Open Sans" panose="020B0606030504020204" pitchFamily="34" charset="0"/>
              </a:rPr>
              <a:t> </a:t>
            </a:r>
            <a:r>
              <a:rPr lang="de-DE" sz="3507" b="1" dirty="0" err="1">
                <a:solidFill>
                  <a:srgbClr val="425159"/>
                </a:solidFill>
                <a:latin typeface="Open Sans" panose="020B0606030504020204" pitchFamily="34" charset="0"/>
                <a:ea typeface="Open Sans" panose="020B0606030504020204" pitchFamily="34" charset="0"/>
                <a:cs typeface="Open Sans" panose="020B0606030504020204" pitchFamily="34" charset="0"/>
              </a:rPr>
              <a:t>period</a:t>
            </a:r>
            <a:endParaRPr lang="de-DE" sz="3507" b="1" dirty="0">
              <a:solidFill>
                <a:srgbClr val="4251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feld 2">
            <a:extLst>
              <a:ext uri="{FF2B5EF4-FFF2-40B4-BE49-F238E27FC236}">
                <a16:creationId xmlns:a16="http://schemas.microsoft.com/office/drawing/2014/main" id="{EC7C851E-B7CC-4513-A726-3541A497DBBD}"/>
              </a:ext>
            </a:extLst>
          </p:cNvPr>
          <p:cNvSpPr txBox="1"/>
          <p:nvPr/>
        </p:nvSpPr>
        <p:spPr>
          <a:xfrm>
            <a:off x="431800" y="1822450"/>
            <a:ext cx="9447213" cy="4460875"/>
          </a:xfrm>
          <a:prstGeom prst="rect">
            <a:avLst/>
          </a:prstGeom>
        </p:spPr>
        <p:txBody>
          <a:bodyPr lIns="80165" tIns="40082" rIns="80165" bIns="40082">
            <a:normAutofit/>
          </a:bodyPr>
          <a:lstStyle/>
          <a:p>
            <a:pPr>
              <a:spcAft>
                <a:spcPts val="526"/>
              </a:spcAft>
              <a:buClr>
                <a:srgbClr val="E40042"/>
              </a:buClr>
              <a:defRPr/>
            </a:pPr>
            <a:endParaRPr lang="de-DE" sz="1403" b="1" dirty="0"/>
          </a:p>
        </p:txBody>
      </p:sp>
      <p:graphicFrame>
        <p:nvGraphicFramePr>
          <p:cNvPr id="8" name="Tabelle 7">
            <a:extLst>
              <a:ext uri="{FF2B5EF4-FFF2-40B4-BE49-F238E27FC236}">
                <a16:creationId xmlns:a16="http://schemas.microsoft.com/office/drawing/2014/main" id="{3E06ECED-8118-4456-8143-2CAC7639A254}"/>
              </a:ext>
            </a:extLst>
          </p:cNvPr>
          <p:cNvGraphicFramePr>
            <a:graphicFrameLocks noGrp="1"/>
          </p:cNvGraphicFramePr>
          <p:nvPr/>
        </p:nvGraphicFramePr>
        <p:xfrm>
          <a:off x="1068388" y="1774825"/>
          <a:ext cx="6843712" cy="3634268"/>
        </p:xfrm>
        <a:graphic>
          <a:graphicData uri="http://schemas.openxmlformats.org/drawingml/2006/table">
            <a:tbl>
              <a:tblPr firstRow="1" firstCol="1" bandRow="1">
                <a:tableStyleId>{5C22544A-7EE6-4342-B048-85BDC9FD1C3A}</a:tableStyleId>
              </a:tblPr>
              <a:tblGrid>
                <a:gridCol w="1710944">
                  <a:extLst>
                    <a:ext uri="{9D8B030D-6E8A-4147-A177-3AD203B41FA5}">
                      <a16:colId xmlns:a16="http://schemas.microsoft.com/office/drawing/2014/main" val="20000"/>
                    </a:ext>
                  </a:extLst>
                </a:gridCol>
                <a:gridCol w="1175222">
                  <a:extLst>
                    <a:ext uri="{9D8B030D-6E8A-4147-A177-3AD203B41FA5}">
                      <a16:colId xmlns:a16="http://schemas.microsoft.com/office/drawing/2014/main" val="20001"/>
                    </a:ext>
                  </a:extLst>
                </a:gridCol>
                <a:gridCol w="3957546">
                  <a:extLst>
                    <a:ext uri="{9D8B030D-6E8A-4147-A177-3AD203B41FA5}">
                      <a16:colId xmlns:a16="http://schemas.microsoft.com/office/drawing/2014/main" val="20002"/>
                    </a:ext>
                  </a:extLst>
                </a:gridCol>
              </a:tblGrid>
              <a:tr h="330344">
                <a:tc>
                  <a:txBody>
                    <a:bodyPr/>
                    <a:lstStyle/>
                    <a:p>
                      <a:pPr>
                        <a:lnSpc>
                          <a:spcPct val="200000"/>
                        </a:lnSpc>
                        <a:spcAft>
                          <a:spcPts val="800"/>
                        </a:spcAft>
                      </a:pPr>
                      <a:endParaRPr lang="de-DE" sz="1200" dirty="0">
                        <a:effectLst/>
                        <a:latin typeface="Open Sans" panose="020B0606030504020204" pitchFamily="34" charset="0"/>
                        <a:ea typeface="Open Sans" panose="020B0606030504020204" pitchFamily="34" charset="0"/>
                        <a:cs typeface="Open Sans" panose="020B0606030504020204" pitchFamily="34" charset="0"/>
                      </a:endParaRPr>
                    </a:p>
                  </a:txBody>
                  <a:tcPr marL="8351" marR="8351" marT="8349" marB="8349" anchor="ctr"/>
                </a:tc>
                <a:tc>
                  <a:txBody>
                    <a:bodyPr/>
                    <a:lstStyle/>
                    <a:p>
                      <a:pPr algn="ctr">
                        <a:lnSpc>
                          <a:spcPct val="200000"/>
                        </a:lnSpc>
                        <a:spcAft>
                          <a:spcPts val="800"/>
                        </a:spcAft>
                      </a:pPr>
                      <a:endParaRPr lang="de-DE" sz="1200" dirty="0">
                        <a:effectLst/>
                        <a:latin typeface="Open Sans" panose="020B0606030504020204" pitchFamily="34" charset="0"/>
                        <a:ea typeface="Open Sans" panose="020B0606030504020204" pitchFamily="34" charset="0"/>
                        <a:cs typeface="Open Sans" panose="020B0606030504020204" pitchFamily="34" charset="0"/>
                      </a:endParaRPr>
                    </a:p>
                  </a:txBody>
                  <a:tcPr marL="8351" marR="8351" marT="8349" marB="8349" anchor="ctr"/>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Von bis</a:t>
                      </a:r>
                    </a:p>
                  </a:txBody>
                  <a:tcPr marL="8351" marR="8351" marT="8349" marB="8349" anchor="ctr"/>
                </a:tc>
                <a:extLst>
                  <a:ext uri="{0D108BD9-81ED-4DB2-BD59-A6C34878D82A}">
                    <a16:rowId xmlns:a16="http://schemas.microsoft.com/office/drawing/2014/main" val="10000"/>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Wintersemester </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2025/26</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22.09.2025 – 06.02.2026</a:t>
                      </a:r>
                    </a:p>
                  </a:txBody>
                  <a:tcPr marL="8351" marR="8351" marT="8349" marB="8349"/>
                </a:tc>
                <a:extLst>
                  <a:ext uri="{0D108BD9-81ED-4DB2-BD59-A6C34878D82A}">
                    <a16:rowId xmlns:a16="http://schemas.microsoft.com/office/drawing/2014/main" val="10001"/>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Sommersemester </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2026</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06.04.2026 -  31.07.2026 </a:t>
                      </a:r>
                    </a:p>
                  </a:txBody>
                  <a:tcPr marL="8351" marR="8351" marT="8349" marB="8349"/>
                </a:tc>
                <a:extLst>
                  <a:ext uri="{0D108BD9-81ED-4DB2-BD59-A6C34878D82A}">
                    <a16:rowId xmlns:a16="http://schemas.microsoft.com/office/drawing/2014/main" val="10002"/>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Wintersemester </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2026/27</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28.09.2026 - 12.02.2027</a:t>
                      </a:r>
                    </a:p>
                  </a:txBody>
                  <a:tcPr marL="8351" marR="8351" marT="8349" marB="8349"/>
                </a:tc>
                <a:extLst>
                  <a:ext uri="{0D108BD9-81ED-4DB2-BD59-A6C34878D82A}">
                    <a16:rowId xmlns:a16="http://schemas.microsoft.com/office/drawing/2014/main" val="10003"/>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Sommersemester</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2027</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29.03.2027 - 23.07.2027</a:t>
                      </a:r>
                    </a:p>
                  </a:txBody>
                  <a:tcPr marL="8351" marR="8351" marT="8349" marB="8349"/>
                </a:tc>
                <a:extLst>
                  <a:ext uri="{0D108BD9-81ED-4DB2-BD59-A6C34878D82A}">
                    <a16:rowId xmlns:a16="http://schemas.microsoft.com/office/drawing/2014/main" val="10004"/>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Wintersemester </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2027/28</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27.09.2027 – 11.02.2028</a:t>
                      </a:r>
                    </a:p>
                  </a:txBody>
                  <a:tcPr marL="8351" marR="8351" marT="8349" marB="8349"/>
                </a:tc>
                <a:extLst>
                  <a:ext uri="{0D108BD9-81ED-4DB2-BD59-A6C34878D82A}">
                    <a16:rowId xmlns:a16="http://schemas.microsoft.com/office/drawing/2014/main" val="10005"/>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Sommersemester </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2028</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03.04.2028 - 28.07.2028</a:t>
                      </a:r>
                    </a:p>
                  </a:txBody>
                  <a:tcPr marL="8351" marR="8351" marT="8349" marB="8349"/>
                </a:tc>
                <a:extLst>
                  <a:ext uri="{0D108BD9-81ED-4DB2-BD59-A6C34878D82A}">
                    <a16:rowId xmlns:a16="http://schemas.microsoft.com/office/drawing/2014/main" val="10006"/>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Wintersemester</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2028/29</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25.09.2028 - 09.02.2029</a:t>
                      </a:r>
                    </a:p>
                  </a:txBody>
                  <a:tcPr marL="8351" marR="8351" marT="8349" marB="8349"/>
                </a:tc>
                <a:extLst>
                  <a:ext uri="{0D108BD9-81ED-4DB2-BD59-A6C34878D82A}">
                    <a16:rowId xmlns:a16="http://schemas.microsoft.com/office/drawing/2014/main" val="10007"/>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Sommersemester</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2029</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26.03.2029 - 20.07.2029</a:t>
                      </a:r>
                    </a:p>
                  </a:txBody>
                  <a:tcPr marL="8351" marR="8351" marT="8349" marB="8349"/>
                </a:tc>
                <a:extLst>
                  <a:ext uri="{0D108BD9-81ED-4DB2-BD59-A6C34878D82A}">
                    <a16:rowId xmlns:a16="http://schemas.microsoft.com/office/drawing/2014/main" val="10008"/>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Wintersemester</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2029/30</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24.09.2029 - 08.02.2030</a:t>
                      </a:r>
                    </a:p>
                  </a:txBody>
                  <a:tcPr marL="8351" marR="8351" marT="8349" marB="8349"/>
                </a:tc>
                <a:extLst>
                  <a:ext uri="{0D108BD9-81ED-4DB2-BD59-A6C34878D82A}">
                    <a16:rowId xmlns:a16="http://schemas.microsoft.com/office/drawing/2014/main" val="10009"/>
                  </a:ext>
                </a:extLst>
              </a:tr>
              <a:tr h="330344">
                <a:tc>
                  <a:txBody>
                    <a:bodyPr/>
                    <a:lstStyle/>
                    <a:p>
                      <a:pP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Sommersemester </a:t>
                      </a:r>
                    </a:p>
                  </a:txBody>
                  <a:tcPr marL="8351" marR="8351" marT="8349" marB="8349"/>
                </a:tc>
                <a:tc>
                  <a:txBody>
                    <a:bodyPr/>
                    <a:lstStyle/>
                    <a:p>
                      <a:pPr algn="ctr">
                        <a:lnSpc>
                          <a:spcPct val="200000"/>
                        </a:lnSpc>
                        <a:spcAft>
                          <a:spcPts val="800"/>
                        </a:spcAft>
                      </a:pPr>
                      <a:r>
                        <a:rPr lang="de-DE" sz="1200">
                          <a:effectLst/>
                          <a:latin typeface="Open Sans" panose="020B0606030504020204" pitchFamily="34" charset="0"/>
                          <a:ea typeface="Open Sans" panose="020B0606030504020204" pitchFamily="34" charset="0"/>
                          <a:cs typeface="Open Sans" panose="020B0606030504020204" pitchFamily="34" charset="0"/>
                        </a:rPr>
                        <a:t>2030</a:t>
                      </a:r>
                    </a:p>
                  </a:txBody>
                  <a:tcPr marL="8351" marR="8351" marT="8349" marB="8349"/>
                </a:tc>
                <a:tc>
                  <a:txBody>
                    <a:bodyPr/>
                    <a:lstStyle/>
                    <a:p>
                      <a:pPr algn="ctr">
                        <a:lnSpc>
                          <a:spcPct val="200000"/>
                        </a:lnSpc>
                        <a:spcAft>
                          <a:spcPts val="800"/>
                        </a:spcAft>
                      </a:pPr>
                      <a:r>
                        <a:rPr lang="de-DE" sz="1200" dirty="0">
                          <a:effectLst/>
                          <a:latin typeface="Open Sans" panose="020B0606030504020204" pitchFamily="34" charset="0"/>
                          <a:ea typeface="Open Sans" panose="020B0606030504020204" pitchFamily="34" charset="0"/>
                          <a:cs typeface="Open Sans" panose="020B0606030504020204" pitchFamily="34" charset="0"/>
                        </a:rPr>
                        <a:t>19.03.2030 - 12.07.2030</a:t>
                      </a:r>
                    </a:p>
                  </a:txBody>
                  <a:tcPr marL="8351" marR="8351" marT="8349" marB="8349"/>
                </a:tc>
                <a:extLst>
                  <a:ext uri="{0D108BD9-81ED-4DB2-BD59-A6C34878D82A}">
                    <a16:rowId xmlns:a16="http://schemas.microsoft.com/office/drawing/2014/main" val="10010"/>
                  </a:ext>
                </a:extLst>
              </a:tr>
            </a:tbl>
          </a:graphicData>
        </a:graphic>
      </p:graphicFrame>
    </p:spTree>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Design">
  <a:themeElements>
    <a:clrScheme name="4_Office-Design 1">
      <a:dk1>
        <a:srgbClr val="000B10"/>
      </a:dk1>
      <a:lt1>
        <a:srgbClr val="FFFFFF"/>
      </a:lt1>
      <a:dk2>
        <a:srgbClr val="2A363C"/>
      </a:dk2>
      <a:lt2>
        <a:srgbClr val="FFFFFF"/>
      </a:lt2>
      <a:accent1>
        <a:srgbClr val="CD003A"/>
      </a:accent1>
      <a:accent2>
        <a:srgbClr val="2A363C"/>
      </a:accent2>
      <a:accent3>
        <a:srgbClr val="FFFFFF"/>
      </a:accent3>
      <a:accent4>
        <a:srgbClr val="00080C"/>
      </a:accent4>
      <a:accent5>
        <a:srgbClr val="E3AAAE"/>
      </a:accent5>
      <a:accent6>
        <a:srgbClr val="253035"/>
      </a:accent6>
      <a:hlink>
        <a:srgbClr val="000000"/>
      </a:hlink>
      <a:folHlink>
        <a:srgbClr val="7A96A0"/>
      </a:folHlink>
    </a:clrScheme>
    <a:fontScheme name="4_Office-Design">
      <a:majorFont>
        <a:latin typeface="Arial"/>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Office-Design 1">
        <a:dk1>
          <a:srgbClr val="000B10"/>
        </a:dk1>
        <a:lt1>
          <a:srgbClr val="FFFFFF"/>
        </a:lt1>
        <a:dk2>
          <a:srgbClr val="2A363C"/>
        </a:dk2>
        <a:lt2>
          <a:srgbClr val="FFFFFF"/>
        </a:lt2>
        <a:accent1>
          <a:srgbClr val="CD003A"/>
        </a:accent1>
        <a:accent2>
          <a:srgbClr val="2A363C"/>
        </a:accent2>
        <a:accent3>
          <a:srgbClr val="FFFFFF"/>
        </a:accent3>
        <a:accent4>
          <a:srgbClr val="00080C"/>
        </a:accent4>
        <a:accent5>
          <a:srgbClr val="E3AAAE"/>
        </a:accent5>
        <a:accent6>
          <a:srgbClr val="253035"/>
        </a:accent6>
        <a:hlink>
          <a:srgbClr val="000000"/>
        </a:hlink>
        <a:folHlink>
          <a:srgbClr val="7A96A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a:themeElements>
    <a:clrScheme name="Benutzerdefiniert 2">
      <a:dk1>
        <a:srgbClr val="425159"/>
      </a:dk1>
      <a:lt1>
        <a:sysClr val="window" lastClr="FFFFFF"/>
      </a:lt1>
      <a:dk2>
        <a:srgbClr val="2C373D"/>
      </a:dk2>
      <a:lt2>
        <a:srgbClr val="E7E6E6"/>
      </a:lt2>
      <a:accent1>
        <a:srgbClr val="E50043"/>
      </a:accent1>
      <a:accent2>
        <a:srgbClr val="A40235"/>
      </a:accent2>
      <a:accent3>
        <a:srgbClr val="82022A"/>
      </a:accent3>
      <a:accent4>
        <a:srgbClr val="425159"/>
      </a:accent4>
      <a:accent5>
        <a:srgbClr val="2C373D"/>
      </a:accent5>
      <a:accent6>
        <a:srgbClr val="212B2F"/>
      </a:accent6>
      <a:hlink>
        <a:srgbClr val="1E4E79"/>
      </a:hlink>
      <a:folHlink>
        <a:srgbClr val="A40235"/>
      </a:folHlink>
    </a:clrScheme>
    <a:fontScheme name="Benutzerdefiniert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a:themeElements>
    <a:clrScheme name="Benutzerdefiniert 2">
      <a:dk1>
        <a:srgbClr val="425159"/>
      </a:dk1>
      <a:lt1>
        <a:sysClr val="window" lastClr="FFFFFF"/>
      </a:lt1>
      <a:dk2>
        <a:srgbClr val="2C373D"/>
      </a:dk2>
      <a:lt2>
        <a:srgbClr val="E7E6E6"/>
      </a:lt2>
      <a:accent1>
        <a:srgbClr val="E50043"/>
      </a:accent1>
      <a:accent2>
        <a:srgbClr val="A40235"/>
      </a:accent2>
      <a:accent3>
        <a:srgbClr val="82022A"/>
      </a:accent3>
      <a:accent4>
        <a:srgbClr val="425159"/>
      </a:accent4>
      <a:accent5>
        <a:srgbClr val="2C373D"/>
      </a:accent5>
      <a:accent6>
        <a:srgbClr val="212B2F"/>
      </a:accent6>
      <a:hlink>
        <a:srgbClr val="1E4E79"/>
      </a:hlink>
      <a:folHlink>
        <a:srgbClr val="A4023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a:themeElements>
    <a:clrScheme name="Benutzerdefiniert 2">
      <a:dk1>
        <a:srgbClr val="425159"/>
      </a:dk1>
      <a:lt1>
        <a:sysClr val="window" lastClr="FFFFFF"/>
      </a:lt1>
      <a:dk2>
        <a:srgbClr val="2C373D"/>
      </a:dk2>
      <a:lt2>
        <a:srgbClr val="E7E6E6"/>
      </a:lt2>
      <a:accent1>
        <a:srgbClr val="E50043"/>
      </a:accent1>
      <a:accent2>
        <a:srgbClr val="A40235"/>
      </a:accent2>
      <a:accent3>
        <a:srgbClr val="82022A"/>
      </a:accent3>
      <a:accent4>
        <a:srgbClr val="425159"/>
      </a:accent4>
      <a:accent5>
        <a:srgbClr val="2C373D"/>
      </a:accent5>
      <a:accent6>
        <a:srgbClr val="212B2F"/>
      </a:accent6>
      <a:hlink>
        <a:srgbClr val="1E4E79"/>
      </a:hlink>
      <a:folHlink>
        <a:srgbClr val="A4023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a:themeElements>
    <a:clrScheme name="Benutzerdefiniert 2">
      <a:dk1>
        <a:srgbClr val="425159"/>
      </a:dk1>
      <a:lt1>
        <a:sysClr val="window" lastClr="FFFFFF"/>
      </a:lt1>
      <a:dk2>
        <a:srgbClr val="2C373D"/>
      </a:dk2>
      <a:lt2>
        <a:srgbClr val="E7E6E6"/>
      </a:lt2>
      <a:accent1>
        <a:srgbClr val="E50043"/>
      </a:accent1>
      <a:accent2>
        <a:srgbClr val="A40235"/>
      </a:accent2>
      <a:accent3>
        <a:srgbClr val="82022A"/>
      </a:accent3>
      <a:accent4>
        <a:srgbClr val="425159"/>
      </a:accent4>
      <a:accent5>
        <a:srgbClr val="2C373D"/>
      </a:accent5>
      <a:accent6>
        <a:srgbClr val="212B2F"/>
      </a:accent6>
      <a:hlink>
        <a:srgbClr val="1E4E79"/>
      </a:hlink>
      <a:folHlink>
        <a:srgbClr val="A4023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4613</Words>
  <Application>Microsoft Office PowerPoint</Application>
  <PresentationFormat>Benutzerdefiniert</PresentationFormat>
  <Paragraphs>733</Paragraphs>
  <Slides>43</Slides>
  <Notes>3</Notes>
  <HiddenSlides>0</HiddenSlides>
  <MMClips>0</MMClips>
  <ScaleCrop>false</ScaleCrop>
  <HeadingPairs>
    <vt:vector size="8" baseType="variant">
      <vt:variant>
        <vt:lpstr>Verwendete Schriftarten</vt:lpstr>
      </vt:variant>
      <vt:variant>
        <vt:i4>12</vt:i4>
      </vt:variant>
      <vt:variant>
        <vt:lpstr>Design</vt:lpstr>
      </vt:variant>
      <vt:variant>
        <vt:i4>8</vt:i4>
      </vt:variant>
      <vt:variant>
        <vt:lpstr>Eingebettete OLE-Server</vt:lpstr>
      </vt:variant>
      <vt:variant>
        <vt:i4>2</vt:i4>
      </vt:variant>
      <vt:variant>
        <vt:lpstr>Folientitel</vt:lpstr>
      </vt:variant>
      <vt:variant>
        <vt:i4>43</vt:i4>
      </vt:variant>
    </vt:vector>
  </HeadingPairs>
  <TitlesOfParts>
    <vt:vector size="65" baseType="lpstr">
      <vt:lpstr>Akzidenz Grotesk</vt:lpstr>
      <vt:lpstr>Arial</vt:lpstr>
      <vt:lpstr>Calibri</vt:lpstr>
      <vt:lpstr>Calibri Light</vt:lpstr>
      <vt:lpstr>Helvetica Neue</vt:lpstr>
      <vt:lpstr>Open Sans</vt:lpstr>
      <vt:lpstr>Open Sans bold</vt:lpstr>
      <vt:lpstr>Open Sans Light</vt:lpstr>
      <vt:lpstr>Open Sans SemiBold</vt:lpstr>
      <vt:lpstr>Symbol</vt:lpstr>
      <vt:lpstr>Times New Roman</vt:lpstr>
      <vt:lpstr>Wingdings</vt:lpstr>
      <vt:lpstr>Benutzerdefiniertes Design</vt:lpstr>
      <vt:lpstr>4_Office-Design</vt:lpstr>
      <vt:lpstr>5_Office</vt:lpstr>
      <vt:lpstr>3_Office</vt:lpstr>
      <vt:lpstr>Office Theme</vt:lpstr>
      <vt:lpstr>6_Office</vt:lpstr>
      <vt:lpstr>4_Office</vt:lpstr>
      <vt:lpstr>2_Office Theme</vt:lpstr>
      <vt:lpstr>Diagramm</vt:lpstr>
      <vt:lpstr>Chart</vt:lpstr>
      <vt:lpstr> Welcome to TH OWL University of Applied Sciences and Arts  - Campus Detmold -                 </vt:lpstr>
      <vt:lpstr>PowerPoint-Präsentation</vt:lpstr>
      <vt:lpstr>PowerPoint-Präsentation</vt:lpstr>
      <vt:lpstr>PowerPoint-Präsentation</vt:lpstr>
      <vt:lpstr>I.O. Student Representative:  </vt:lpstr>
      <vt:lpstr>PowerPoint-Präsentation</vt:lpstr>
      <vt:lpstr>International welcome Guide   </vt:lpstr>
      <vt:lpstr>PowerPoint-Präsentation</vt:lpstr>
      <vt:lpstr>PowerPoint-Präsentation</vt:lpstr>
      <vt:lpstr>PowerPoint-Präsentation</vt:lpstr>
      <vt:lpstr>Semesterticket: Deutschlandsticket</vt:lpstr>
      <vt:lpstr>D-Semesterticket:  how to provide it?</vt:lpstr>
      <vt:lpstr>Semesterticket: Detmold City</vt:lpstr>
      <vt:lpstr>PowerPoint-Präsentation</vt:lpstr>
      <vt:lpstr>PowerPoint-Präsentation</vt:lpstr>
      <vt:lpstr>PowerPoint-Präsentation</vt:lpstr>
      <vt:lpstr>PowerPoint-Präsentation</vt:lpstr>
      <vt:lpstr>PowerPoint-Präsentation</vt:lpstr>
      <vt:lpstr>Plan Kreativ Campus Detmold Emilienstraße 45 und Bielefelder Straße 66, 32756 Detmold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Welcome week DT 2025 - Exchange students - Internationals</vt:lpstr>
      <vt:lpstr>Welcome week DT 2025 - Exchange students - Internationals</vt:lpstr>
      <vt:lpstr>Welcome week DT 2025 - Exchange students - Internationals</vt:lpstr>
      <vt:lpstr>PowerPoint-Präsentation</vt:lpstr>
      <vt:lpstr>PowerPoint-Präsentation</vt:lpstr>
      <vt:lpstr>PowerPoint-Präsentation</vt:lpstr>
      <vt:lpstr>What to do in Detmold</vt:lpstr>
      <vt:lpstr>Bars + Partys</vt:lpstr>
      <vt:lpstr>Best student bar on wednesdays:</vt:lpstr>
      <vt:lpstr>food + drinks</vt:lpstr>
      <vt:lpstr>Groceries</vt:lpstr>
      <vt:lpstr>Leisure activities</vt:lpstr>
      <vt:lpstr>map QR-code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hier einfügen</dc:title>
  <dc:creator>Michael Knoedgen</dc:creator>
  <cp:lastModifiedBy>Maryse Niemeier</cp:lastModifiedBy>
  <cp:revision>701</cp:revision>
  <cp:lastPrinted>2018-04-09T07:37:00Z</cp:lastPrinted>
  <dcterms:created xsi:type="dcterms:W3CDTF">2008-12-10T13:11:28Z</dcterms:created>
  <dcterms:modified xsi:type="dcterms:W3CDTF">2025-09-19T09:19:58Z</dcterms:modified>
</cp:coreProperties>
</file>